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47" r:id="rId1"/>
  </p:sldMasterIdLst>
  <p:notesMasterIdLst>
    <p:notesMasterId r:id="rId9"/>
  </p:notesMasterIdLst>
  <p:handoutMasterIdLst>
    <p:handoutMasterId r:id="rId10"/>
  </p:handoutMasterIdLst>
  <p:sldIdLst>
    <p:sldId id="315" r:id="rId2"/>
    <p:sldId id="344" r:id="rId3"/>
    <p:sldId id="341" r:id="rId4"/>
    <p:sldId id="342" r:id="rId5"/>
    <p:sldId id="343" r:id="rId6"/>
    <p:sldId id="346" r:id="rId7"/>
    <p:sldId id="345" r:id="rId8"/>
  </p:sldIdLst>
  <p:sldSz cx="9144000" cy="6858000" type="screen4x3"/>
  <p:notesSz cx="6858000" cy="10013950"/>
  <p:defaultTextStyle>
    <a:defPPr>
      <a:defRPr lang="fr-FR"/>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25A5"/>
    <a:srgbClr val="91A7BB"/>
    <a:srgbClr val="C49DA4"/>
    <a:srgbClr val="A9B199"/>
    <a:srgbClr val="BBB3A7"/>
    <a:srgbClr val="9E7E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7" autoAdjust="0"/>
    <p:restoredTop sz="90158" autoAdjust="0"/>
  </p:normalViewPr>
  <p:slideViewPr>
    <p:cSldViewPr snapToGrid="0" snapToObjects="1">
      <p:cViewPr>
        <p:scale>
          <a:sx n="75" d="100"/>
          <a:sy n="75" d="100"/>
        </p:scale>
        <p:origin x="-122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p:scale>
          <a:sx n="100" d="100"/>
          <a:sy n="100" d="100"/>
        </p:scale>
        <p:origin x="-1878" y="-72"/>
      </p:cViewPr>
      <p:guideLst>
        <p:guide orient="horz" pos="3154"/>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2971800" cy="500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fr-FR"/>
          </a:p>
        </p:txBody>
      </p:sp>
      <p:sp>
        <p:nvSpPr>
          <p:cNvPr id="84995" name="Rectangle 3"/>
          <p:cNvSpPr>
            <a:spLocks noGrp="1" noChangeArrowheads="1"/>
          </p:cNvSpPr>
          <p:nvPr>
            <p:ph type="dt" sz="quarter" idx="1"/>
          </p:nvPr>
        </p:nvSpPr>
        <p:spPr bwMode="auto">
          <a:xfrm>
            <a:off x="3884613" y="0"/>
            <a:ext cx="2971800" cy="500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1265379C-FD39-4441-BCF9-B53CA7D64CE1}" type="datetimeFigureOut">
              <a:rPr lang="fr-FR"/>
              <a:pPr/>
              <a:t>07/09/2016</a:t>
            </a:fld>
            <a:endParaRPr lang="fr-FR"/>
          </a:p>
        </p:txBody>
      </p:sp>
      <p:sp>
        <p:nvSpPr>
          <p:cNvPr id="84996" name="Rectangle 4"/>
          <p:cNvSpPr>
            <a:spLocks noGrp="1" noChangeArrowheads="1"/>
          </p:cNvSpPr>
          <p:nvPr>
            <p:ph type="ftr" sz="quarter" idx="2"/>
          </p:nvPr>
        </p:nvSpPr>
        <p:spPr bwMode="auto">
          <a:xfrm>
            <a:off x="0" y="9512300"/>
            <a:ext cx="2971800" cy="5000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fr-FR"/>
          </a:p>
        </p:txBody>
      </p:sp>
      <p:sp>
        <p:nvSpPr>
          <p:cNvPr id="84997" name="Rectangle 5"/>
          <p:cNvSpPr>
            <a:spLocks noGrp="1" noChangeArrowheads="1"/>
          </p:cNvSpPr>
          <p:nvPr>
            <p:ph type="sldNum" sz="quarter" idx="3"/>
          </p:nvPr>
        </p:nvSpPr>
        <p:spPr bwMode="auto">
          <a:xfrm>
            <a:off x="3884613" y="9512300"/>
            <a:ext cx="2971800" cy="5000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F2A3D27-ACB3-47D9-B41C-36BB9C77B8DB}" type="slidenum">
              <a:rPr lang="fr-FR"/>
              <a:pPr/>
              <a:t>‹N°›</a:t>
            </a:fld>
            <a:endParaRPr lang="fr-FR"/>
          </a:p>
        </p:txBody>
      </p:sp>
    </p:spTree>
    <p:extLst>
      <p:ext uri="{BB962C8B-B14F-4D97-AF65-F5344CB8AC3E}">
        <p14:creationId xmlns:p14="http://schemas.microsoft.com/office/powerpoint/2010/main" val="6473836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500063"/>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4613" y="0"/>
            <a:ext cx="2971800" cy="500063"/>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0346B64-8D72-48B4-B6EE-3130771D1481}" type="datetimeFigureOut">
              <a:rPr lang="fr-FR"/>
              <a:pPr>
                <a:defRPr/>
              </a:pPr>
              <a:t>07/09/2016</a:t>
            </a:fld>
            <a:endParaRPr lang="fr-FR"/>
          </a:p>
        </p:txBody>
      </p:sp>
      <p:sp>
        <p:nvSpPr>
          <p:cNvPr id="4" name="Espace réservé de l'image des diapositives 3"/>
          <p:cNvSpPr>
            <a:spLocks noGrp="1" noRot="1" noChangeAspect="1"/>
          </p:cNvSpPr>
          <p:nvPr>
            <p:ph type="sldImg" idx="2"/>
          </p:nvPr>
        </p:nvSpPr>
        <p:spPr>
          <a:xfrm>
            <a:off x="925513" y="750888"/>
            <a:ext cx="5006975" cy="3756025"/>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756150"/>
            <a:ext cx="5486400" cy="4506913"/>
          </a:xfrm>
          <a:prstGeom prst="rect">
            <a:avLst/>
          </a:prstGeom>
        </p:spPr>
        <p:txBody>
          <a:bodyPr vert="horz" lIns="91440" tIns="45720" rIns="91440" bIns="45720" rtlCol="0"/>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512300"/>
            <a:ext cx="2971800" cy="500063"/>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84613" y="9512300"/>
            <a:ext cx="2971800" cy="500063"/>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8A30079-9362-4522-ACD6-5E306196D897}" type="slidenum">
              <a:rPr lang="fr-FR"/>
              <a:pPr>
                <a:defRPr/>
              </a:pPr>
              <a:t>‹N°›</a:t>
            </a:fld>
            <a:endParaRPr lang="fr-FR"/>
          </a:p>
        </p:txBody>
      </p:sp>
    </p:spTree>
    <p:extLst>
      <p:ext uri="{BB962C8B-B14F-4D97-AF65-F5344CB8AC3E}">
        <p14:creationId xmlns:p14="http://schemas.microsoft.com/office/powerpoint/2010/main" val="9447221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25513" y="750888"/>
            <a:ext cx="5006975" cy="3756025"/>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B48D5DF-2714-46BF-95D9-4BD8AA3D9613}" type="slidenum">
              <a:rPr lang="fr-FR" smtClean="0"/>
              <a:t>1</a:t>
            </a:fld>
            <a:endParaRPr lang="fr-FR"/>
          </a:p>
        </p:txBody>
      </p:sp>
    </p:spTree>
    <p:extLst>
      <p:ext uri="{BB962C8B-B14F-4D97-AF65-F5344CB8AC3E}">
        <p14:creationId xmlns:p14="http://schemas.microsoft.com/office/powerpoint/2010/main" val="3893756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7650"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dirty="0" smtClean="0"/>
          </a:p>
        </p:txBody>
      </p:sp>
      <p:sp>
        <p:nvSpPr>
          <p:cNvPr id="26627"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87FAA5-6CCF-4F61-9662-5F3FCF4BC0BA}" type="slidenum">
              <a:rPr lang="fr-FR">
                <a:cs typeface="Arial" charset="0"/>
              </a:rPr>
              <a:pPr fontAlgn="base">
                <a:spcBef>
                  <a:spcPct val="0"/>
                </a:spcBef>
                <a:spcAft>
                  <a:spcPct val="0"/>
                </a:spcAft>
                <a:defRPr/>
              </a:pPr>
              <a:t>2</a:t>
            </a:fld>
            <a:endParaRPr lang="fr-FR">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7650"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dirty="0" smtClean="0"/>
          </a:p>
        </p:txBody>
      </p:sp>
      <p:sp>
        <p:nvSpPr>
          <p:cNvPr id="26627"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87FAA5-6CCF-4F61-9662-5F3FCF4BC0BA}" type="slidenum">
              <a:rPr lang="fr-FR">
                <a:cs typeface="Arial" charset="0"/>
              </a:rPr>
              <a:pPr fontAlgn="base">
                <a:spcBef>
                  <a:spcPct val="0"/>
                </a:spcBef>
                <a:spcAft>
                  <a:spcPct val="0"/>
                </a:spcAft>
                <a:defRPr/>
              </a:pPr>
              <a:t>3</a:t>
            </a:fld>
            <a:endParaRPr lang="fr-FR">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7650"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dirty="0" smtClean="0"/>
          </a:p>
        </p:txBody>
      </p:sp>
      <p:sp>
        <p:nvSpPr>
          <p:cNvPr id="26627"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87FAA5-6CCF-4F61-9662-5F3FCF4BC0BA}" type="slidenum">
              <a:rPr lang="fr-FR">
                <a:cs typeface="Arial" charset="0"/>
              </a:rPr>
              <a:pPr fontAlgn="base">
                <a:spcBef>
                  <a:spcPct val="0"/>
                </a:spcBef>
                <a:spcAft>
                  <a:spcPct val="0"/>
                </a:spcAft>
                <a:defRPr/>
              </a:pPr>
              <a:t>4</a:t>
            </a:fld>
            <a:endParaRPr lang="fr-FR">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7650"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dirty="0" smtClean="0"/>
          </a:p>
        </p:txBody>
      </p:sp>
      <p:sp>
        <p:nvSpPr>
          <p:cNvPr id="26627"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87FAA5-6CCF-4F61-9662-5F3FCF4BC0BA}" type="slidenum">
              <a:rPr lang="fr-FR">
                <a:cs typeface="Arial" charset="0"/>
              </a:rPr>
              <a:pPr fontAlgn="base">
                <a:spcBef>
                  <a:spcPct val="0"/>
                </a:spcBef>
                <a:spcAft>
                  <a:spcPct val="0"/>
                </a:spcAft>
                <a:defRPr/>
              </a:pPr>
              <a:t>5</a:t>
            </a:fld>
            <a:endParaRPr lang="fr-FR">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27650"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dirty="0" smtClean="0"/>
          </a:p>
        </p:txBody>
      </p:sp>
      <p:sp>
        <p:nvSpPr>
          <p:cNvPr id="26627"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87FAA5-6CCF-4F61-9662-5F3FCF4BC0BA}" type="slidenum">
              <a:rPr lang="fr-FR">
                <a:cs typeface="Arial" charset="0"/>
              </a:rPr>
              <a:pPr fontAlgn="base">
                <a:spcBef>
                  <a:spcPct val="0"/>
                </a:spcBef>
                <a:spcAft>
                  <a:spcPct val="0"/>
                </a:spcAft>
                <a:defRPr/>
              </a:pPr>
              <a:t>7</a:t>
            </a:fld>
            <a:endParaRPr lang="fr-FR">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Rectangle 6"/>
          <p:cNvSpPr/>
          <p:nvPr/>
        </p:nvSpPr>
        <p:spPr>
          <a:xfrm>
            <a:off x="282575" y="228600"/>
            <a:ext cx="4235450" cy="4187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Rectangle 7"/>
          <p:cNvSpPr/>
          <p:nvPr/>
        </p:nvSpPr>
        <p:spPr>
          <a:xfrm>
            <a:off x="6802438" y="228600"/>
            <a:ext cx="2057400" cy="20383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Rectangle 9"/>
          <p:cNvSpPr/>
          <p:nvPr/>
        </p:nvSpPr>
        <p:spPr>
          <a:xfrm>
            <a:off x="4624388" y="2378075"/>
            <a:ext cx="2057400" cy="2038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a:p>
        </p:txBody>
      </p:sp>
      <p:sp>
        <p:nvSpPr>
          <p:cNvPr id="7" name="TextBox 14"/>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cs typeface="+mn-cs"/>
              </a:rPr>
              <a:t>+</a:t>
            </a:r>
          </a:p>
        </p:txBody>
      </p:sp>
      <p:sp>
        <p:nvSpPr>
          <p:cNvPr id="8" name="Rectangle 10"/>
          <p:cNvSpPr/>
          <p:nvPr/>
        </p:nvSpPr>
        <p:spPr>
          <a:xfrm>
            <a:off x="4624388" y="228600"/>
            <a:ext cx="2057400" cy="20383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Rectangle 11"/>
          <p:cNvSpPr/>
          <p:nvPr/>
        </p:nvSpPr>
        <p:spPr>
          <a:xfrm>
            <a:off x="6802438" y="2378075"/>
            <a:ext cx="2057400" cy="20383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fr-FR" smtClean="0"/>
              <a:t>Cliquez et modifiez le titre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a:p>
        </p:txBody>
      </p:sp>
      <p:sp>
        <p:nvSpPr>
          <p:cNvPr id="10" name="Date Placeholder 3"/>
          <p:cNvSpPr>
            <a:spLocks noGrp="1"/>
          </p:cNvSpPr>
          <p:nvPr>
            <p:ph type="dt" sz="half" idx="10"/>
          </p:nvPr>
        </p:nvSpPr>
        <p:spPr>
          <a:xfrm>
            <a:off x="4800600" y="6426200"/>
            <a:ext cx="1231900" cy="365125"/>
          </a:xfrm>
        </p:spPr>
        <p:txBody>
          <a:bodyPr/>
          <a:lstStyle>
            <a:lvl1pPr algn="l">
              <a:defRPr/>
            </a:lvl1pPr>
          </a:lstStyle>
          <a:p>
            <a:pPr>
              <a:defRPr/>
            </a:pPr>
            <a:fld id="{73735128-5265-4ACA-A11F-EDED37CF7D6F}" type="datetime1">
              <a:rPr lang="fr-FR"/>
              <a:pPr>
                <a:defRPr/>
              </a:pPr>
              <a:t>07/09/2016</a:t>
            </a:fld>
            <a:endParaRPr lang="fr-FR"/>
          </a:p>
        </p:txBody>
      </p:sp>
      <p:sp>
        <p:nvSpPr>
          <p:cNvPr id="11" name="Footer Placeholder 4"/>
          <p:cNvSpPr>
            <a:spLocks noGrp="1"/>
          </p:cNvSpPr>
          <p:nvPr>
            <p:ph type="ftr" sz="quarter" idx="11"/>
          </p:nvPr>
        </p:nvSpPr>
        <p:spPr>
          <a:xfrm>
            <a:off x="6311900" y="6426200"/>
            <a:ext cx="2616200" cy="365125"/>
          </a:xfrm>
        </p:spPr>
        <p:txBody>
          <a:bodyPr/>
          <a:lstStyle>
            <a:lvl1pPr algn="r">
              <a:defRPr/>
            </a:lvl1pPr>
          </a:lstStyle>
          <a:p>
            <a:pPr>
              <a:defRPr/>
            </a:pPr>
            <a:endParaRPr lang="fr-FR"/>
          </a:p>
        </p:txBody>
      </p:sp>
    </p:spTree>
  </p:cSld>
  <p:clrMapOvr>
    <a:masterClrMapping/>
  </p:clrMapOvr>
  <p:transition>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us">
    <p:spTree>
      <p:nvGrpSpPr>
        <p:cNvPr id="1" name=""/>
        <p:cNvGrpSpPr/>
        <p:nvPr/>
      </p:nvGrpSpPr>
      <p:grpSpPr>
        <a:xfrm>
          <a:off x="0" y="0"/>
          <a:ext cx="0" cy="0"/>
          <a:chOff x="0" y="0"/>
          <a:chExt cx="0" cy="0"/>
        </a:xfrm>
      </p:grpSpPr>
      <p:sp>
        <p:nvSpPr>
          <p:cNvPr id="7" name="Rectangle 7"/>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2" name="Title 1"/>
          <p:cNvSpPr>
            <a:spLocks noGrp="1"/>
          </p:cNvSpPr>
          <p:nvPr>
            <p:ph type="title"/>
          </p:nvPr>
        </p:nvSpPr>
        <p:spPr/>
        <p:txBody>
          <a:bodyPr/>
          <a:lstStyle/>
          <a:p>
            <a:r>
              <a:rPr lang="fr-FR" smtClean="0"/>
              <a:t>Cliquez et modifiez le titre</a:t>
            </a:r>
            <a:endParaRPr/>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9" name="Date Placeholder 4"/>
          <p:cNvSpPr>
            <a:spLocks noGrp="1"/>
          </p:cNvSpPr>
          <p:nvPr>
            <p:ph type="dt" sz="half" idx="19"/>
          </p:nvPr>
        </p:nvSpPr>
        <p:spPr/>
        <p:txBody>
          <a:bodyPr/>
          <a:lstStyle>
            <a:lvl1pPr>
              <a:defRPr/>
            </a:lvl1pPr>
          </a:lstStyle>
          <a:p>
            <a:pPr>
              <a:defRPr/>
            </a:pPr>
            <a:fld id="{67225D63-57E6-48DA-AACC-12E145FF22D8}" type="datetime1">
              <a:rPr lang="fr-FR"/>
              <a:pPr>
                <a:defRPr/>
              </a:pPr>
              <a:t>07/09/2016</a:t>
            </a:fld>
            <a:endParaRPr lang="fr-FR"/>
          </a:p>
        </p:txBody>
      </p:sp>
      <p:sp>
        <p:nvSpPr>
          <p:cNvPr id="10" name="Footer Placeholder 5"/>
          <p:cNvSpPr>
            <a:spLocks noGrp="1"/>
          </p:cNvSpPr>
          <p:nvPr>
            <p:ph type="ftr" sz="quarter" idx="20"/>
          </p:nvPr>
        </p:nvSpPr>
        <p:spPr/>
        <p:txBody>
          <a:bodyPr/>
          <a:lstStyle>
            <a:lvl1pPr>
              <a:defRPr/>
            </a:lvl1pPr>
          </a:lstStyle>
          <a:p>
            <a:pPr>
              <a:defRPr/>
            </a:pPr>
            <a:endParaRPr lang="fr-FR"/>
          </a:p>
        </p:txBody>
      </p:sp>
      <p:sp>
        <p:nvSpPr>
          <p:cNvPr id="11" name="Slide Number Placeholder 5"/>
          <p:cNvSpPr>
            <a:spLocks noGrp="1"/>
          </p:cNvSpPr>
          <p:nvPr>
            <p:ph type="sldNum" sz="quarter" idx="21"/>
          </p:nvPr>
        </p:nvSpPr>
        <p:spPr>
          <a:xfrm>
            <a:off x="8266113" y="334963"/>
            <a:ext cx="554037" cy="365125"/>
          </a:xfrm>
        </p:spPr>
        <p:txBody>
          <a:bodyPr/>
          <a:lstStyle>
            <a:lvl1pPr>
              <a:defRPr b="1">
                <a:solidFill>
                  <a:schemeClr val="bg1">
                    <a:lumMod val="95000"/>
                  </a:schemeClr>
                </a:solidFill>
              </a:defRPr>
            </a:lvl1pPr>
          </a:lstStyle>
          <a:p>
            <a:pPr>
              <a:defRPr/>
            </a:pPr>
            <a:fld id="{B14F4DBD-702A-47DA-BCDD-060290B47575}" type="slidenum">
              <a:rPr lang="fr-FR"/>
              <a:pPr>
                <a:defRPr/>
              </a:pPr>
              <a:t>‹N°›</a:t>
            </a:fld>
            <a:endParaRPr lang="fr-FR" dirty="0"/>
          </a:p>
        </p:txBody>
      </p:sp>
    </p:spTree>
  </p:cSld>
  <p:clrMapOvr>
    <a:masterClrMapping/>
  </p:clrMapOvr>
  <p:transition>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Rectangle 5"/>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4" name="TextBox 7"/>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2" name="Title 1"/>
          <p:cNvSpPr>
            <a:spLocks noGrp="1"/>
          </p:cNvSpPr>
          <p:nvPr>
            <p:ph type="title"/>
          </p:nvPr>
        </p:nvSpPr>
        <p:spPr/>
        <p:txBody>
          <a:bodyPr/>
          <a:lstStyle/>
          <a:p>
            <a:r>
              <a:rPr lang="fr-FR" smtClean="0"/>
              <a:t>Cliquez et modifiez le titre</a:t>
            </a:r>
            <a:endParaRPr/>
          </a:p>
        </p:txBody>
      </p:sp>
      <p:sp>
        <p:nvSpPr>
          <p:cNvPr id="5" name="Date Placeholder 2"/>
          <p:cNvSpPr>
            <a:spLocks noGrp="1"/>
          </p:cNvSpPr>
          <p:nvPr>
            <p:ph type="dt" sz="half" idx="10"/>
          </p:nvPr>
        </p:nvSpPr>
        <p:spPr/>
        <p:txBody>
          <a:bodyPr/>
          <a:lstStyle>
            <a:lvl1pPr>
              <a:defRPr/>
            </a:lvl1pPr>
          </a:lstStyle>
          <a:p>
            <a:pPr>
              <a:defRPr/>
            </a:pPr>
            <a:fld id="{19CE8042-1563-463D-94F9-54CAA3BA4F89}" type="datetime1">
              <a:rPr lang="fr-FR"/>
              <a:pPr>
                <a:defRPr/>
              </a:pPr>
              <a:t>07/09/2016</a:t>
            </a:fld>
            <a:endParaRPr lang="fr-FR"/>
          </a:p>
        </p:txBody>
      </p:sp>
      <p:sp>
        <p:nvSpPr>
          <p:cNvPr id="6" name="Footer Placeholder 3"/>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a:xfrm>
            <a:off x="8266113" y="334963"/>
            <a:ext cx="554037" cy="365125"/>
          </a:xfrm>
        </p:spPr>
        <p:txBody>
          <a:bodyPr/>
          <a:lstStyle>
            <a:lvl1pPr>
              <a:defRPr b="1">
                <a:solidFill>
                  <a:schemeClr val="bg1">
                    <a:lumMod val="95000"/>
                  </a:schemeClr>
                </a:solidFill>
              </a:defRPr>
            </a:lvl1pPr>
          </a:lstStyle>
          <a:p>
            <a:pPr>
              <a:defRPr/>
            </a:pPr>
            <a:fld id="{E71F72DC-C889-42C1-91CA-B4BE568AE02C}" type="slidenum">
              <a:rPr lang="fr-FR"/>
              <a:pPr>
                <a:defRPr/>
              </a:pPr>
              <a:t>‹N°›</a:t>
            </a:fld>
            <a:endParaRPr lang="fr-FR" dirty="0"/>
          </a:p>
        </p:txBody>
      </p:sp>
    </p:spTree>
  </p:cSld>
  <p:clrMapOvr>
    <a:masterClrMapping/>
  </p:clrMapOvr>
  <p:transition>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de">
    <p:spTree>
      <p:nvGrpSpPr>
        <p:cNvPr id="1" name=""/>
        <p:cNvGrpSpPr/>
        <p:nvPr/>
      </p:nvGrpSpPr>
      <p:grpSpPr>
        <a:xfrm>
          <a:off x="0" y="0"/>
          <a:ext cx="0" cy="0"/>
          <a:chOff x="0" y="0"/>
          <a:chExt cx="0" cy="0"/>
        </a:xfrm>
      </p:grpSpPr>
      <p:sp>
        <p:nvSpPr>
          <p:cNvPr id="2" name="Rectangle 4"/>
          <p:cNvSpPr/>
          <p:nvPr/>
        </p:nvSpPr>
        <p:spPr>
          <a:xfrm>
            <a:off x="8166100" y="282575"/>
            <a:ext cx="685800" cy="301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3" name="Date Placeholder 1"/>
          <p:cNvSpPr>
            <a:spLocks noGrp="1"/>
          </p:cNvSpPr>
          <p:nvPr>
            <p:ph type="dt" sz="half" idx="10"/>
          </p:nvPr>
        </p:nvSpPr>
        <p:spPr/>
        <p:txBody>
          <a:bodyPr/>
          <a:lstStyle>
            <a:lvl1pPr>
              <a:defRPr/>
            </a:lvl1pPr>
          </a:lstStyle>
          <a:p>
            <a:pPr>
              <a:defRPr/>
            </a:pPr>
            <a:fld id="{E27DB8D8-31A5-4191-9B60-AC9B60BCD44A}" type="datetime1">
              <a:rPr lang="fr-FR"/>
              <a:pPr>
                <a:defRPr/>
              </a:pPr>
              <a:t>07/09/2016</a:t>
            </a:fld>
            <a:endParaRPr lang="fr-FR"/>
          </a:p>
        </p:txBody>
      </p:sp>
      <p:sp>
        <p:nvSpPr>
          <p:cNvPr id="4" name="Footer Placeholder 2"/>
          <p:cNvSpPr>
            <a:spLocks noGrp="1"/>
          </p:cNvSpPr>
          <p:nvPr>
            <p:ph type="ftr" sz="quarter" idx="11"/>
          </p:nvPr>
        </p:nvSpPr>
        <p:spPr/>
        <p:txBody>
          <a:bodyPr/>
          <a:lstStyle>
            <a:lvl1pPr>
              <a:defRPr/>
            </a:lvl1pPr>
          </a:lstStyle>
          <a:p>
            <a:pPr>
              <a:defRPr/>
            </a:pPr>
            <a:endParaRPr lang="fr-FR"/>
          </a:p>
        </p:txBody>
      </p:sp>
      <p:sp>
        <p:nvSpPr>
          <p:cNvPr id="5" name="Slide Number Placeholder 3"/>
          <p:cNvSpPr>
            <a:spLocks noGrp="1"/>
          </p:cNvSpPr>
          <p:nvPr>
            <p:ph type="sldNum" sz="quarter" idx="12"/>
          </p:nvPr>
        </p:nvSpPr>
        <p:spPr/>
        <p:txBody>
          <a:bodyPr/>
          <a:lstStyle>
            <a:lvl1pPr>
              <a:defRPr/>
            </a:lvl1pPr>
          </a:lstStyle>
          <a:p>
            <a:pPr>
              <a:defRPr/>
            </a:pPr>
            <a:fld id="{AE538262-0769-490C-8219-D46C6DA8F0F1}" type="slidenum">
              <a:rPr lang="fr-FR"/>
              <a:pPr>
                <a:defRPr/>
              </a:pPr>
              <a:t>‹N°›</a:t>
            </a:fld>
            <a:endParaRPr lang="fr-FR"/>
          </a:p>
        </p:txBody>
      </p:sp>
    </p:spTree>
  </p:cSld>
  <p:clrMapOvr>
    <a:masterClrMapping/>
  </p:clrMapOvr>
  <p:transition>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5"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TextBox 8"/>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cs typeface="+mn-cs"/>
              </a:rPr>
              <a:t>+</a:t>
            </a: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fr-FR" smtClean="0"/>
              <a:t>Cliquez et modifiez le titre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7" name="Date Placeholder 4"/>
          <p:cNvSpPr>
            <a:spLocks noGrp="1"/>
          </p:cNvSpPr>
          <p:nvPr>
            <p:ph type="dt" sz="half" idx="10"/>
          </p:nvPr>
        </p:nvSpPr>
        <p:spPr>
          <a:xfrm>
            <a:off x="7391400" y="6423025"/>
            <a:ext cx="1536700" cy="365125"/>
          </a:xfrm>
        </p:spPr>
        <p:txBody>
          <a:bodyPr/>
          <a:lstStyle>
            <a:lvl1pPr>
              <a:defRPr/>
            </a:lvl1pPr>
          </a:lstStyle>
          <a:p>
            <a:pPr>
              <a:defRPr/>
            </a:pPr>
            <a:fld id="{5FDF3840-0A9E-4A28-B341-81172B9BE22C}" type="datetime1">
              <a:rPr lang="fr-FR"/>
              <a:pPr>
                <a:defRPr/>
              </a:pPr>
              <a:t>07/09/2016</a:t>
            </a:fld>
            <a:endParaRPr lang="fr-FR"/>
          </a:p>
        </p:txBody>
      </p:sp>
      <p:sp>
        <p:nvSpPr>
          <p:cNvPr id="8" name="Footer Placeholder 5"/>
          <p:cNvSpPr>
            <a:spLocks noGrp="1"/>
          </p:cNvSpPr>
          <p:nvPr>
            <p:ph type="ftr" sz="quarter" idx="11"/>
          </p:nvPr>
        </p:nvSpPr>
        <p:spPr>
          <a:xfrm>
            <a:off x="3859213" y="6423025"/>
            <a:ext cx="3316287" cy="365125"/>
          </a:xfrm>
        </p:spPr>
        <p:txBody>
          <a:bodyPr/>
          <a:lstStyle>
            <a:lvl1pPr>
              <a:defRPr/>
            </a:lvl1pPr>
          </a:lstStyle>
          <a:p>
            <a:pPr>
              <a:defRPr/>
            </a:pPr>
            <a:endParaRPr lang="fr-FR"/>
          </a:p>
        </p:txBody>
      </p:sp>
    </p:spTree>
  </p:cSld>
  <p:clrMapOvr>
    <a:masterClrMapping/>
  </p:clrMapOvr>
  <p:transition>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5" name="Rectangle 10"/>
          <p:cNvSpPr/>
          <p:nvPr/>
        </p:nvSpPr>
        <p:spPr>
          <a:xfrm>
            <a:off x="8166100" y="282575"/>
            <a:ext cx="685800" cy="301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TextBox 9"/>
          <p:cNvSpPr txBox="1"/>
          <p:nvPr/>
        </p:nvSpPr>
        <p:spPr>
          <a:xfrm>
            <a:off x="3989388" y="3370263"/>
            <a:ext cx="220662" cy="369887"/>
          </a:xfrm>
          <a:prstGeom prst="rect">
            <a:avLst/>
          </a:prstGeom>
          <a:noFill/>
        </p:spPr>
        <p:txBody>
          <a:bodyPr lIns="0" tIns="0" rIns="0" bIns="0">
            <a:spAutoFit/>
          </a:bodyPr>
          <a:lstStyle/>
          <a:p>
            <a:pPr fontAlgn="auto">
              <a:spcBef>
                <a:spcPts val="0"/>
              </a:spcBef>
              <a:spcAft>
                <a:spcPts val="0"/>
              </a:spcAft>
              <a:defRPr/>
            </a:pPr>
            <a:r>
              <a:rPr sz="2400" b="1">
                <a:solidFill>
                  <a:schemeClr val="accent1">
                    <a:lumMod val="60000"/>
                    <a:lumOff val="40000"/>
                  </a:schemeClr>
                </a:solidFill>
                <a:latin typeface="+mn-lt"/>
                <a:cs typeface="+mn-cs"/>
              </a:rPr>
              <a:t>+ </a:t>
            </a: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fr-FR" smtClean="0"/>
              <a:t>Cliquez et modifiez le titre</a:t>
            </a:r>
            <a:endParaRPr/>
          </a:p>
        </p:txBody>
      </p:sp>
      <p:sp>
        <p:nvSpPr>
          <p:cNvPr id="3" name="Picture Placeholder 2"/>
          <p:cNvSpPr>
            <a:spLocks noGrp="1"/>
          </p:cNvSpPr>
          <p:nvPr>
            <p:ph type="pic" idx="1"/>
          </p:nvPr>
        </p:nvSpPr>
        <p:spPr>
          <a:xfrm>
            <a:off x="277906" y="228600"/>
            <a:ext cx="3460658" cy="6345238"/>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Faire glisser l'image vers l'espace réservé ou cliquer sur l'icône pour l'ajouter</a:t>
            </a:r>
            <a:endParaRPr noProof="0"/>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7" name="Date Placeholder 4"/>
          <p:cNvSpPr>
            <a:spLocks noGrp="1"/>
          </p:cNvSpPr>
          <p:nvPr>
            <p:ph type="dt" sz="half" idx="10"/>
          </p:nvPr>
        </p:nvSpPr>
        <p:spPr>
          <a:xfrm>
            <a:off x="7391400" y="6423025"/>
            <a:ext cx="1536700" cy="365125"/>
          </a:xfrm>
        </p:spPr>
        <p:txBody>
          <a:bodyPr/>
          <a:lstStyle>
            <a:lvl1pPr>
              <a:defRPr/>
            </a:lvl1pPr>
          </a:lstStyle>
          <a:p>
            <a:pPr>
              <a:defRPr/>
            </a:pPr>
            <a:fld id="{DEE9FE8C-9985-4487-9D4E-CE8453AE6507}" type="datetime1">
              <a:rPr lang="fr-FR"/>
              <a:pPr>
                <a:defRPr/>
              </a:pPr>
              <a:t>07/09/2016</a:t>
            </a:fld>
            <a:endParaRPr lang="fr-FR"/>
          </a:p>
        </p:txBody>
      </p:sp>
      <p:sp>
        <p:nvSpPr>
          <p:cNvPr id="8" name="Footer Placeholder 5"/>
          <p:cNvSpPr>
            <a:spLocks noGrp="1"/>
          </p:cNvSpPr>
          <p:nvPr>
            <p:ph type="ftr" sz="quarter" idx="11"/>
          </p:nvPr>
        </p:nvSpPr>
        <p:spPr>
          <a:xfrm>
            <a:off x="4191000" y="6423025"/>
            <a:ext cx="3005138" cy="365125"/>
          </a:xfrm>
        </p:spPr>
        <p:txBody>
          <a:bodyPr/>
          <a:lstStyle>
            <a:lvl1pPr>
              <a:defRPr/>
            </a:lvl1pPr>
          </a:lstStyle>
          <a:p>
            <a:pPr>
              <a:defRPr/>
            </a:pPr>
            <a:endParaRPr lang="fr-FR"/>
          </a:p>
        </p:txBody>
      </p:sp>
      <p:sp>
        <p:nvSpPr>
          <p:cNvPr id="9" name="Slide Number Placeholder 6"/>
          <p:cNvSpPr>
            <a:spLocks noGrp="1"/>
          </p:cNvSpPr>
          <p:nvPr>
            <p:ph type="sldNum" sz="quarter" idx="12"/>
          </p:nvPr>
        </p:nvSpPr>
        <p:spPr/>
        <p:txBody>
          <a:bodyPr/>
          <a:lstStyle>
            <a:lvl1pPr>
              <a:defRPr/>
            </a:lvl1pPr>
          </a:lstStyle>
          <a:p>
            <a:pPr>
              <a:defRPr/>
            </a:pPr>
            <a:fld id="{981EDCE1-64A2-42E1-8050-39FFE95C46AF}" type="slidenum">
              <a:rPr lang="fr-FR"/>
              <a:pPr>
                <a:defRPr/>
              </a:pPr>
              <a:t>‹N°›</a:t>
            </a:fld>
            <a:endParaRPr lang="fr-FR"/>
          </a:p>
        </p:txBody>
      </p:sp>
    </p:spTree>
  </p:cSld>
  <p:clrMapOvr>
    <a:masterClrMapping/>
  </p:clrMapOvr>
  <p:transition>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 au-dessus de légende">
    <p:spTree>
      <p:nvGrpSpPr>
        <p:cNvPr id="1" name=""/>
        <p:cNvGrpSpPr/>
        <p:nvPr/>
      </p:nvGrpSpPr>
      <p:grpSpPr>
        <a:xfrm>
          <a:off x="0" y="0"/>
          <a:ext cx="0" cy="0"/>
          <a:chOff x="0" y="0"/>
          <a:chExt cx="0" cy="0"/>
        </a:xfrm>
      </p:grpSpPr>
      <p:sp>
        <p:nvSpPr>
          <p:cNvPr id="5" name="Rectangle 7"/>
          <p:cNvSpPr/>
          <p:nvPr/>
        </p:nvSpPr>
        <p:spPr>
          <a:xfrm>
            <a:off x="6802438" y="228600"/>
            <a:ext cx="2057400" cy="2038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Rectangle 8"/>
          <p:cNvSpPr/>
          <p:nvPr/>
        </p:nvSpPr>
        <p:spPr>
          <a:xfrm>
            <a:off x="6802438" y="2378075"/>
            <a:ext cx="2057400" cy="2038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TextBox 9"/>
          <p:cNvSpPr txBox="1"/>
          <p:nvPr/>
        </p:nvSpPr>
        <p:spPr>
          <a:xfrm>
            <a:off x="327025" y="4632325"/>
            <a:ext cx="220663" cy="369888"/>
          </a:xfrm>
          <a:prstGeom prst="rect">
            <a:avLst/>
          </a:prstGeom>
          <a:noFill/>
        </p:spPr>
        <p:txBody>
          <a:bodyPr lIns="0" tIns="0" rIns="0" bIns="0">
            <a:spAutoFit/>
          </a:bodyPr>
          <a:lstStyle/>
          <a:p>
            <a:pPr fontAlgn="auto">
              <a:spcBef>
                <a:spcPts val="0"/>
              </a:spcBef>
              <a:spcAft>
                <a:spcPts val="0"/>
              </a:spcAft>
              <a:defRPr/>
            </a:pPr>
            <a:r>
              <a:rPr sz="2400" b="1">
                <a:solidFill>
                  <a:schemeClr val="accent1">
                    <a:lumMod val="60000"/>
                    <a:lumOff val="40000"/>
                  </a:schemeClr>
                </a:solidFill>
                <a:latin typeface="+mn-lt"/>
                <a:cs typeface="+mn-cs"/>
              </a:rPr>
              <a:t>+ </a:t>
            </a:r>
          </a:p>
        </p:txBody>
      </p:sp>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fr-FR" smtClean="0"/>
              <a:t>Cliquez et modifiez le titre</a:t>
            </a:r>
            <a:endParaRPr/>
          </a:p>
        </p:txBody>
      </p:sp>
      <p:sp>
        <p:nvSpPr>
          <p:cNvPr id="3" name="Picture Placeholder 2"/>
          <p:cNvSpPr>
            <a:spLocks noGrp="1"/>
          </p:cNvSpPr>
          <p:nvPr>
            <p:ph type="pic" idx="1"/>
          </p:nvPr>
        </p:nvSpPr>
        <p:spPr>
          <a:xfrm>
            <a:off x="277905" y="228600"/>
            <a:ext cx="6378389" cy="41879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Faire glisser l'image vers l'espace réservé ou cliquer sur l'icône pour l'ajouter</a:t>
            </a:r>
            <a:endParaRPr noProof="0"/>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8" name="Date Placeholder 4"/>
          <p:cNvSpPr>
            <a:spLocks noGrp="1"/>
          </p:cNvSpPr>
          <p:nvPr>
            <p:ph type="dt" sz="half" idx="10"/>
          </p:nvPr>
        </p:nvSpPr>
        <p:spPr/>
        <p:txBody>
          <a:bodyPr/>
          <a:lstStyle>
            <a:lvl1pPr>
              <a:defRPr/>
            </a:lvl1pPr>
          </a:lstStyle>
          <a:p>
            <a:pPr>
              <a:defRPr/>
            </a:pPr>
            <a:fld id="{F4BFE121-E316-4C4C-B307-DB0C297820B3}" type="datetime1">
              <a:rPr lang="fr-FR"/>
              <a:pPr>
                <a:defRPr/>
              </a:pPr>
              <a:t>07/09/2016</a:t>
            </a:fld>
            <a:endParaRPr lang="fr-FR"/>
          </a:p>
        </p:txBody>
      </p:sp>
      <p:sp>
        <p:nvSpPr>
          <p:cNvPr id="9" name="Footer Placeholder 5"/>
          <p:cNvSpPr>
            <a:spLocks noGrp="1"/>
          </p:cNvSpPr>
          <p:nvPr>
            <p:ph type="ftr" sz="quarter" idx="11"/>
          </p:nvPr>
        </p:nvSpPr>
        <p:spPr/>
        <p:txBody>
          <a:bodyPr/>
          <a:lstStyle>
            <a:lvl1pPr>
              <a:defRPr/>
            </a:lvl1pPr>
          </a:lstStyle>
          <a:p>
            <a:pPr>
              <a:defRPr/>
            </a:pPr>
            <a:endParaRPr lang="fr-FR"/>
          </a:p>
        </p:txBody>
      </p:sp>
      <p:sp>
        <p:nvSpPr>
          <p:cNvPr id="10" name="Slide Number Placeholder 6"/>
          <p:cNvSpPr>
            <a:spLocks noGrp="1"/>
          </p:cNvSpPr>
          <p:nvPr>
            <p:ph type="sldNum" sz="quarter" idx="12"/>
          </p:nvPr>
        </p:nvSpPr>
        <p:spPr/>
        <p:txBody>
          <a:bodyPr/>
          <a:lstStyle>
            <a:lvl1pPr>
              <a:defRPr/>
            </a:lvl1pPr>
          </a:lstStyle>
          <a:p>
            <a:pPr>
              <a:defRPr/>
            </a:pPr>
            <a:fld id="{571F4385-1406-45AD-B7B1-8CEDF1DC5ACC}" type="slidenum">
              <a:rPr lang="fr-FR"/>
              <a:pPr>
                <a:defRPr/>
              </a:pPr>
              <a:t>‹N°›</a:t>
            </a:fld>
            <a:endParaRPr lang="fr-FR"/>
          </a:p>
        </p:txBody>
      </p:sp>
    </p:spTree>
  </p:cSld>
  <p:clrMapOvr>
    <a:masterClrMapping/>
  </p:clrMapOvr>
  <p:transition>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ages avec légende">
    <p:spTree>
      <p:nvGrpSpPr>
        <p:cNvPr id="1" name=""/>
        <p:cNvGrpSpPr/>
        <p:nvPr/>
      </p:nvGrpSpPr>
      <p:grpSpPr>
        <a:xfrm>
          <a:off x="0" y="0"/>
          <a:ext cx="0" cy="0"/>
          <a:chOff x="0" y="0"/>
          <a:chExt cx="0" cy="0"/>
        </a:xfrm>
      </p:grpSpPr>
      <p:sp>
        <p:nvSpPr>
          <p:cNvPr id="6" name="Rectangle 7"/>
          <p:cNvSpPr/>
          <p:nvPr/>
        </p:nvSpPr>
        <p:spPr>
          <a:xfrm>
            <a:off x="282575" y="228600"/>
            <a:ext cx="6386513"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TextBox 8"/>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cs typeface="+mn-cs"/>
              </a:rPr>
              <a:t>+</a:t>
            </a:r>
          </a:p>
        </p:txBody>
      </p:sp>
      <p:sp>
        <p:nvSpPr>
          <p:cNvPr id="8" name="Rectangle 9"/>
          <p:cNvSpPr/>
          <p:nvPr/>
        </p:nvSpPr>
        <p:spPr>
          <a:xfrm>
            <a:off x="6802438" y="228600"/>
            <a:ext cx="2057400" cy="20383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fr-FR" smtClean="0"/>
              <a:t>Cliquez et modifiez le titre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12" name="Picture Placeholder 12"/>
          <p:cNvSpPr>
            <a:spLocks noGrp="1"/>
          </p:cNvSpPr>
          <p:nvPr>
            <p:ph type="pic" sz="quarter" idx="13"/>
          </p:nvPr>
        </p:nvSpPr>
        <p:spPr>
          <a:xfrm>
            <a:off x="6802438" y="2374940"/>
            <a:ext cx="2057400" cy="2039112"/>
          </a:xfrm>
        </p:spPr>
        <p:txBody>
          <a:bodyPr rtlCol="0">
            <a:normAutofit/>
          </a:bodyPr>
          <a:lstStyle>
            <a:lvl1pPr>
              <a:buNone/>
              <a:defRPr/>
            </a:lvl1pPr>
          </a:lstStyle>
          <a:p>
            <a:pPr lvl="0"/>
            <a:r>
              <a:rPr lang="fr-FR" noProof="0" smtClean="0"/>
              <a:t>Faire glisser l'image vers l'espace réservé ou cliquer sur l'icône pour l'ajouter</a:t>
            </a:r>
            <a:endParaRPr noProof="0"/>
          </a:p>
        </p:txBody>
      </p:sp>
      <p:sp>
        <p:nvSpPr>
          <p:cNvPr id="13" name="Picture Placeholder 12"/>
          <p:cNvSpPr>
            <a:spLocks noGrp="1"/>
          </p:cNvSpPr>
          <p:nvPr>
            <p:ph type="pic" sz="quarter" idx="14"/>
          </p:nvPr>
        </p:nvSpPr>
        <p:spPr>
          <a:xfrm>
            <a:off x="6802438" y="4535424"/>
            <a:ext cx="2057400" cy="2039112"/>
          </a:xfrm>
        </p:spPr>
        <p:txBody>
          <a:bodyPr rtlCol="0">
            <a:normAutofit/>
          </a:bodyPr>
          <a:lstStyle>
            <a:lvl1pPr>
              <a:buNone/>
              <a:defRPr/>
            </a:lvl1pPr>
          </a:lstStyle>
          <a:p>
            <a:pPr lvl="0"/>
            <a:r>
              <a:rPr lang="fr-FR" noProof="0" smtClean="0"/>
              <a:t>Faire glisser l'image vers l'espace réservé ou cliquer sur l'icône pour l'ajouter</a:t>
            </a:r>
            <a:endParaRPr noProof="0"/>
          </a:p>
        </p:txBody>
      </p:sp>
      <p:sp>
        <p:nvSpPr>
          <p:cNvPr id="9" name="Date Placeholder 4"/>
          <p:cNvSpPr>
            <a:spLocks noGrp="1"/>
          </p:cNvSpPr>
          <p:nvPr>
            <p:ph type="dt" sz="half" idx="15"/>
          </p:nvPr>
        </p:nvSpPr>
        <p:spPr>
          <a:xfrm>
            <a:off x="5211763" y="6235700"/>
            <a:ext cx="1349375" cy="365125"/>
          </a:xfrm>
        </p:spPr>
        <p:txBody>
          <a:bodyPr/>
          <a:lstStyle>
            <a:lvl1pPr>
              <a:defRPr>
                <a:solidFill>
                  <a:schemeClr val="bg1"/>
                </a:solidFill>
              </a:defRPr>
            </a:lvl1pPr>
          </a:lstStyle>
          <a:p>
            <a:pPr>
              <a:defRPr/>
            </a:pPr>
            <a:fld id="{4A0BA04C-4A9A-470E-8F8C-32B6FDCA2D97}" type="datetime1">
              <a:rPr lang="fr-FR"/>
              <a:pPr>
                <a:defRPr/>
              </a:pPr>
              <a:t>07/09/2016</a:t>
            </a:fld>
            <a:endParaRPr lang="fr-FR"/>
          </a:p>
        </p:txBody>
      </p:sp>
      <p:sp>
        <p:nvSpPr>
          <p:cNvPr id="10" name="Footer Placeholder 5"/>
          <p:cNvSpPr>
            <a:spLocks noGrp="1"/>
          </p:cNvSpPr>
          <p:nvPr>
            <p:ph type="ftr" sz="quarter" idx="16"/>
          </p:nvPr>
        </p:nvSpPr>
        <p:spPr>
          <a:xfrm>
            <a:off x="381000" y="6235700"/>
            <a:ext cx="4648200" cy="365125"/>
          </a:xfrm>
        </p:spPr>
        <p:txBody>
          <a:bodyPr/>
          <a:lstStyle>
            <a:lvl1pPr>
              <a:defRPr>
                <a:solidFill>
                  <a:schemeClr val="bg1"/>
                </a:solidFill>
              </a:defRPr>
            </a:lvl1pPr>
          </a:lstStyle>
          <a:p>
            <a:pPr>
              <a:defRPr/>
            </a:pPr>
            <a:endParaRPr lang="fr-FR"/>
          </a:p>
        </p:txBody>
      </p:sp>
      <p:sp>
        <p:nvSpPr>
          <p:cNvPr id="11" name="Slide Number Placeholder 6"/>
          <p:cNvSpPr>
            <a:spLocks noGrp="1"/>
          </p:cNvSpPr>
          <p:nvPr>
            <p:ph type="sldNum" sz="quarter" idx="17"/>
          </p:nvPr>
        </p:nvSpPr>
        <p:spPr/>
        <p:txBody>
          <a:bodyPr/>
          <a:lstStyle>
            <a:lvl1pPr>
              <a:defRPr/>
            </a:lvl1pPr>
          </a:lstStyle>
          <a:p>
            <a:pPr>
              <a:defRPr/>
            </a:pPr>
            <a:fld id="{62F5CEA2-AAA1-4083-8BED-117436D99DB6}" type="slidenum">
              <a:rPr lang="fr-FR"/>
              <a:pPr>
                <a:defRPr/>
              </a:pPr>
              <a:t>‹N°›</a:t>
            </a:fld>
            <a:endParaRPr lang="fr-FR"/>
          </a:p>
        </p:txBody>
      </p:sp>
    </p:spTree>
  </p:cSld>
  <p:clrMapOvr>
    <a:masterClrMapping/>
  </p:clrMapOvr>
  <p:transition>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ages avec légende">
    <p:spTree>
      <p:nvGrpSpPr>
        <p:cNvPr id="1" name=""/>
        <p:cNvGrpSpPr/>
        <p:nvPr/>
      </p:nvGrpSpPr>
      <p:grpSpPr>
        <a:xfrm>
          <a:off x="0" y="0"/>
          <a:ext cx="0" cy="0"/>
          <a:chOff x="0" y="0"/>
          <a:chExt cx="0" cy="0"/>
        </a:xfrm>
      </p:grpSpPr>
      <p:sp>
        <p:nvSpPr>
          <p:cNvPr id="7"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TextBox 8"/>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cs typeface="+mn-cs"/>
              </a:rPr>
              <a:t>+</a:t>
            </a:r>
          </a:p>
        </p:txBody>
      </p:sp>
      <p:sp>
        <p:nvSpPr>
          <p:cNvPr id="9" name="Rectangle 9"/>
          <p:cNvSpPr/>
          <p:nvPr/>
        </p:nvSpPr>
        <p:spPr>
          <a:xfrm>
            <a:off x="6802438" y="228600"/>
            <a:ext cx="2057400" cy="20383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Rectangle 10"/>
          <p:cNvSpPr/>
          <p:nvPr/>
        </p:nvSpPr>
        <p:spPr>
          <a:xfrm>
            <a:off x="4624388" y="4535488"/>
            <a:ext cx="2057400" cy="2038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fr-FR" smtClean="0"/>
              <a:t>Cliquez et modifiez le titre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12" name="Picture Placeholder 12"/>
          <p:cNvSpPr>
            <a:spLocks noGrp="1"/>
          </p:cNvSpPr>
          <p:nvPr>
            <p:ph type="pic" sz="quarter" idx="13"/>
          </p:nvPr>
        </p:nvSpPr>
        <p:spPr>
          <a:xfrm>
            <a:off x="4624388" y="228600"/>
            <a:ext cx="2057400" cy="2039112"/>
          </a:xfrm>
        </p:spPr>
        <p:txBody>
          <a:bodyPr rtlCol="0">
            <a:normAutofit/>
          </a:bodyPr>
          <a:lstStyle>
            <a:lvl1pPr>
              <a:buNone/>
              <a:defRPr/>
            </a:lvl1pPr>
          </a:lstStyle>
          <a:p>
            <a:pPr lvl="0"/>
            <a:r>
              <a:rPr lang="fr-FR" noProof="0" smtClean="0"/>
              <a:t>Faire glisser l'image vers l'espace réservé ou cliquer sur l'icône pour l'ajouter</a:t>
            </a:r>
            <a:endParaRPr noProof="0"/>
          </a:p>
        </p:txBody>
      </p:sp>
      <p:sp>
        <p:nvSpPr>
          <p:cNvPr id="13" name="Picture Placeholder 12"/>
          <p:cNvSpPr>
            <a:spLocks noGrp="1"/>
          </p:cNvSpPr>
          <p:nvPr>
            <p:ph type="pic" sz="quarter" idx="14"/>
          </p:nvPr>
        </p:nvSpPr>
        <p:spPr>
          <a:xfrm>
            <a:off x="4624388" y="2381663"/>
            <a:ext cx="2057400" cy="2039112"/>
          </a:xfrm>
        </p:spPr>
        <p:txBody>
          <a:bodyPr rtlCol="0">
            <a:normAutofit/>
          </a:bodyPr>
          <a:lstStyle>
            <a:lvl1pPr>
              <a:buNone/>
              <a:defRPr/>
            </a:lvl1pPr>
          </a:lstStyle>
          <a:p>
            <a:pPr lvl="0"/>
            <a:r>
              <a:rPr lang="fr-FR" noProof="0" smtClean="0"/>
              <a:t>Faire glisser l'image vers l'espace réservé ou cliquer sur l'icône pour l'ajouter</a:t>
            </a:r>
            <a:endParaRPr noProof="0"/>
          </a:p>
        </p:txBody>
      </p:sp>
      <p:sp>
        <p:nvSpPr>
          <p:cNvPr id="14" name="Picture Placeholder 12"/>
          <p:cNvSpPr>
            <a:spLocks noGrp="1"/>
          </p:cNvSpPr>
          <p:nvPr>
            <p:ph type="pic" sz="quarter" idx="15"/>
          </p:nvPr>
        </p:nvSpPr>
        <p:spPr>
          <a:xfrm>
            <a:off x="6803136" y="2381662"/>
            <a:ext cx="2057400" cy="4187952"/>
          </a:xfrm>
        </p:spPr>
        <p:txBody>
          <a:bodyPr rtlCol="0">
            <a:normAutofit/>
          </a:bodyPr>
          <a:lstStyle>
            <a:lvl1pPr>
              <a:buNone/>
              <a:defRPr/>
            </a:lvl1pPr>
          </a:lstStyle>
          <a:p>
            <a:pPr lvl="0"/>
            <a:r>
              <a:rPr lang="fr-FR" noProof="0" smtClean="0"/>
              <a:t>Faire glisser l'image vers l'espace réservé ou cliquer sur l'icône pour l'ajouter</a:t>
            </a:r>
            <a:endParaRPr noProof="0"/>
          </a:p>
        </p:txBody>
      </p:sp>
      <p:sp>
        <p:nvSpPr>
          <p:cNvPr id="11" name="Date Placeholder 4"/>
          <p:cNvSpPr>
            <a:spLocks noGrp="1"/>
          </p:cNvSpPr>
          <p:nvPr>
            <p:ph type="dt" sz="half" idx="16"/>
          </p:nvPr>
        </p:nvSpPr>
        <p:spPr>
          <a:xfrm>
            <a:off x="3048000" y="6235700"/>
            <a:ext cx="1347788" cy="365125"/>
          </a:xfrm>
        </p:spPr>
        <p:txBody>
          <a:bodyPr/>
          <a:lstStyle>
            <a:lvl1pPr>
              <a:defRPr>
                <a:solidFill>
                  <a:schemeClr val="bg1"/>
                </a:solidFill>
              </a:defRPr>
            </a:lvl1pPr>
          </a:lstStyle>
          <a:p>
            <a:pPr>
              <a:defRPr/>
            </a:pPr>
            <a:fld id="{7CFCF451-5037-49D1-BAD8-2BE757111337}" type="datetime1">
              <a:rPr lang="fr-FR"/>
              <a:pPr>
                <a:defRPr/>
              </a:pPr>
              <a:t>07/09/2016</a:t>
            </a:fld>
            <a:endParaRPr lang="fr-FR"/>
          </a:p>
        </p:txBody>
      </p:sp>
      <p:sp>
        <p:nvSpPr>
          <p:cNvPr id="15" name="Footer Placeholder 5"/>
          <p:cNvSpPr>
            <a:spLocks noGrp="1"/>
          </p:cNvSpPr>
          <p:nvPr>
            <p:ph type="ftr" sz="quarter" idx="17"/>
          </p:nvPr>
        </p:nvSpPr>
        <p:spPr>
          <a:xfrm>
            <a:off x="381000" y="6235700"/>
            <a:ext cx="2590800" cy="365125"/>
          </a:xfrm>
        </p:spPr>
        <p:txBody>
          <a:bodyPr/>
          <a:lstStyle>
            <a:lvl1pPr>
              <a:defRPr>
                <a:solidFill>
                  <a:schemeClr val="bg1"/>
                </a:solidFill>
              </a:defRPr>
            </a:lvl1pPr>
          </a:lstStyle>
          <a:p>
            <a:pPr>
              <a:defRPr/>
            </a:pPr>
            <a:endParaRPr lang="fr-FR"/>
          </a:p>
        </p:txBody>
      </p:sp>
      <p:sp>
        <p:nvSpPr>
          <p:cNvPr id="16" name="Slide Number Placeholder 6"/>
          <p:cNvSpPr>
            <a:spLocks noGrp="1"/>
          </p:cNvSpPr>
          <p:nvPr>
            <p:ph type="sldNum" sz="quarter" idx="18"/>
          </p:nvPr>
        </p:nvSpPr>
        <p:spPr/>
        <p:txBody>
          <a:bodyPr/>
          <a:lstStyle>
            <a:lvl1pPr>
              <a:defRPr/>
            </a:lvl1pPr>
          </a:lstStyle>
          <a:p>
            <a:pPr>
              <a:defRPr/>
            </a:pPr>
            <a:fld id="{027F1BF9-7BAB-4734-B8FB-0B753D821AC0}" type="slidenum">
              <a:rPr lang="fr-FR"/>
              <a:pPr>
                <a:defRPr/>
              </a:pPr>
              <a:t>‹N°›</a:t>
            </a:fld>
            <a:endParaRPr lang="fr-FR"/>
          </a:p>
        </p:txBody>
      </p:sp>
    </p:spTree>
  </p:cSld>
  <p:clrMapOvr>
    <a:masterClrMapping/>
  </p:clrMapOvr>
  <p:transition>
    <p:wip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ages avec légende, alt.">
    <p:spTree>
      <p:nvGrpSpPr>
        <p:cNvPr id="1" name=""/>
        <p:cNvGrpSpPr/>
        <p:nvPr/>
      </p:nvGrpSpPr>
      <p:grpSpPr>
        <a:xfrm>
          <a:off x="0" y="0"/>
          <a:ext cx="0" cy="0"/>
          <a:chOff x="0" y="0"/>
          <a:chExt cx="0" cy="0"/>
        </a:xfrm>
      </p:grpSpPr>
      <p:sp>
        <p:nvSpPr>
          <p:cNvPr id="7" name="Rectangle 10"/>
          <p:cNvSpPr/>
          <p:nvPr/>
        </p:nvSpPr>
        <p:spPr>
          <a:xfrm>
            <a:off x="8166100" y="282575"/>
            <a:ext cx="685800" cy="301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TextBox 9"/>
          <p:cNvSpPr txBox="1"/>
          <p:nvPr/>
        </p:nvSpPr>
        <p:spPr>
          <a:xfrm>
            <a:off x="4749800" y="3370263"/>
            <a:ext cx="220663" cy="369887"/>
          </a:xfrm>
          <a:prstGeom prst="rect">
            <a:avLst/>
          </a:prstGeom>
          <a:noFill/>
        </p:spPr>
        <p:txBody>
          <a:bodyPr lIns="0" tIns="0" rIns="0" bIns="0">
            <a:spAutoFit/>
          </a:bodyPr>
          <a:lstStyle/>
          <a:p>
            <a:pPr fontAlgn="auto">
              <a:spcBef>
                <a:spcPts val="0"/>
              </a:spcBef>
              <a:spcAft>
                <a:spcPts val="0"/>
              </a:spcAft>
              <a:defRPr/>
            </a:pPr>
            <a:r>
              <a:rPr sz="2400" b="1">
                <a:solidFill>
                  <a:schemeClr val="accent1">
                    <a:lumMod val="60000"/>
                    <a:lumOff val="40000"/>
                  </a:schemeClr>
                </a:solidFill>
                <a:latin typeface="+mn-lt"/>
                <a:cs typeface="+mn-cs"/>
              </a:rPr>
              <a:t>+ </a:t>
            </a: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fr-FR" smtClean="0"/>
              <a:t>Cliquez et modifiez le titre</a:t>
            </a:r>
            <a:endParaRPr/>
          </a:p>
        </p:txBody>
      </p:sp>
      <p:sp>
        <p:nvSpPr>
          <p:cNvPr id="3" name="Picture Placeholder 2"/>
          <p:cNvSpPr>
            <a:spLocks noGrp="1"/>
          </p:cNvSpPr>
          <p:nvPr>
            <p:ph type="pic" idx="1"/>
          </p:nvPr>
        </p:nvSpPr>
        <p:spPr>
          <a:xfrm>
            <a:off x="277905" y="2365248"/>
            <a:ext cx="4240119" cy="41879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Faire glisser l'image vers l'espace réservé ou cliquer sur l'icône pour l'ajouter</a:t>
            </a:r>
            <a:endParaRPr noProof="0"/>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14" name="Picture Placeholder 12"/>
          <p:cNvSpPr>
            <a:spLocks noGrp="1"/>
          </p:cNvSpPr>
          <p:nvPr>
            <p:ph type="pic" sz="quarter" idx="13"/>
          </p:nvPr>
        </p:nvSpPr>
        <p:spPr>
          <a:xfrm>
            <a:off x="277905" y="228600"/>
            <a:ext cx="2057400" cy="2039112"/>
          </a:xfrm>
        </p:spPr>
        <p:txBody>
          <a:bodyPr rtlCol="0">
            <a:normAutofit/>
          </a:bodyPr>
          <a:lstStyle>
            <a:lvl1pPr>
              <a:buNone/>
              <a:defRPr/>
            </a:lvl1pPr>
          </a:lstStyle>
          <a:p>
            <a:pPr lvl="0"/>
            <a:r>
              <a:rPr lang="fr-FR" noProof="0" smtClean="0"/>
              <a:t>Faire glisser l'image vers l'espace réservé ou cliquer sur l'icône pour l'ajouter</a:t>
            </a:r>
            <a:endParaRPr noProof="0"/>
          </a:p>
        </p:txBody>
      </p:sp>
      <p:sp>
        <p:nvSpPr>
          <p:cNvPr id="15" name="Picture Placeholder 12"/>
          <p:cNvSpPr>
            <a:spLocks noGrp="1"/>
          </p:cNvSpPr>
          <p:nvPr>
            <p:ph type="pic" sz="quarter" idx="14"/>
          </p:nvPr>
        </p:nvSpPr>
        <p:spPr>
          <a:xfrm>
            <a:off x="2460625" y="228600"/>
            <a:ext cx="2057400" cy="2039112"/>
          </a:xfrm>
        </p:spPr>
        <p:txBody>
          <a:bodyPr rtlCol="0">
            <a:normAutofit/>
          </a:bodyPr>
          <a:lstStyle>
            <a:lvl1pPr>
              <a:buNone/>
              <a:defRPr/>
            </a:lvl1pPr>
          </a:lstStyle>
          <a:p>
            <a:pPr lvl="0"/>
            <a:r>
              <a:rPr lang="fr-FR" noProof="0" smtClean="0"/>
              <a:t>Faire glisser l'image vers l'espace réservé ou cliquer sur l'icône pour l'ajouter</a:t>
            </a:r>
            <a:endParaRPr noProof="0"/>
          </a:p>
        </p:txBody>
      </p:sp>
      <p:sp>
        <p:nvSpPr>
          <p:cNvPr id="9" name="Date Placeholder 4"/>
          <p:cNvSpPr>
            <a:spLocks noGrp="1"/>
          </p:cNvSpPr>
          <p:nvPr>
            <p:ph type="dt" sz="half" idx="15"/>
          </p:nvPr>
        </p:nvSpPr>
        <p:spPr>
          <a:xfrm>
            <a:off x="7391400" y="6423025"/>
            <a:ext cx="1536700" cy="365125"/>
          </a:xfrm>
        </p:spPr>
        <p:txBody>
          <a:bodyPr/>
          <a:lstStyle>
            <a:lvl1pPr>
              <a:defRPr/>
            </a:lvl1pPr>
          </a:lstStyle>
          <a:p>
            <a:pPr>
              <a:defRPr/>
            </a:pPr>
            <a:fld id="{63437EE8-8FE1-409B-93DA-CB7A6D40D460}" type="datetime1">
              <a:rPr lang="fr-FR"/>
              <a:pPr>
                <a:defRPr/>
              </a:pPr>
              <a:t>07/09/2016</a:t>
            </a:fld>
            <a:endParaRPr lang="fr-FR"/>
          </a:p>
        </p:txBody>
      </p:sp>
      <p:sp>
        <p:nvSpPr>
          <p:cNvPr id="10" name="Footer Placeholder 5"/>
          <p:cNvSpPr>
            <a:spLocks noGrp="1"/>
          </p:cNvSpPr>
          <p:nvPr>
            <p:ph type="ftr" sz="quarter" idx="16"/>
          </p:nvPr>
        </p:nvSpPr>
        <p:spPr>
          <a:xfrm>
            <a:off x="4191000" y="6423025"/>
            <a:ext cx="3005138" cy="365125"/>
          </a:xfrm>
        </p:spPr>
        <p:txBody>
          <a:bodyPr/>
          <a:lstStyle>
            <a:lvl1pPr>
              <a:defRPr/>
            </a:lvl1pPr>
          </a:lstStyle>
          <a:p>
            <a:pPr>
              <a:defRPr/>
            </a:pPr>
            <a:endParaRPr lang="fr-FR"/>
          </a:p>
        </p:txBody>
      </p:sp>
      <p:sp>
        <p:nvSpPr>
          <p:cNvPr id="11" name="Slide Number Placeholder 6"/>
          <p:cNvSpPr>
            <a:spLocks noGrp="1"/>
          </p:cNvSpPr>
          <p:nvPr>
            <p:ph type="sldNum" sz="quarter" idx="17"/>
          </p:nvPr>
        </p:nvSpPr>
        <p:spPr/>
        <p:txBody>
          <a:bodyPr/>
          <a:lstStyle>
            <a:lvl1pPr>
              <a:defRPr/>
            </a:lvl1pPr>
          </a:lstStyle>
          <a:p>
            <a:pPr>
              <a:defRPr/>
            </a:pPr>
            <a:fld id="{5C1DE980-6D26-4C8B-B264-3390B279FBC0}" type="slidenum">
              <a:rPr lang="fr-FR"/>
              <a:pPr>
                <a:defRPr/>
              </a:pPr>
              <a:t>‹N°›</a:t>
            </a:fld>
            <a:endParaRPr lang="fr-FR"/>
          </a:p>
        </p:txBody>
      </p:sp>
    </p:spTree>
  </p:cSld>
  <p:clrMapOvr>
    <a:masterClrMapping/>
  </p:clrMapOvr>
  <p:transition>
    <p:wip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re et texte vertical">
    <p:spTree>
      <p:nvGrpSpPr>
        <p:cNvPr id="1" name=""/>
        <p:cNvGrpSpPr/>
        <p:nvPr/>
      </p:nvGrpSpPr>
      <p:grpSpPr>
        <a:xfrm>
          <a:off x="0" y="0"/>
          <a:ext cx="0" cy="0"/>
          <a:chOff x="0" y="0"/>
          <a:chExt cx="0" cy="0"/>
        </a:xfrm>
      </p:grpSpPr>
      <p:sp>
        <p:nvSpPr>
          <p:cNvPr id="4" name="Rectangle 6"/>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TextBox 8"/>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6" name="Date Placeholder 3"/>
          <p:cNvSpPr>
            <a:spLocks noGrp="1"/>
          </p:cNvSpPr>
          <p:nvPr>
            <p:ph type="dt" sz="half" idx="10"/>
          </p:nvPr>
        </p:nvSpPr>
        <p:spPr/>
        <p:txBody>
          <a:bodyPr/>
          <a:lstStyle>
            <a:lvl1pPr>
              <a:defRPr/>
            </a:lvl1pPr>
          </a:lstStyle>
          <a:p>
            <a:pPr>
              <a:defRPr/>
            </a:pPr>
            <a:fld id="{0353B42C-104E-432A-BC17-E88B03767421}" type="datetime1">
              <a:rPr lang="fr-FR"/>
              <a:pPr>
                <a:defRPr/>
              </a:pPr>
              <a:t>07/09/2016</a:t>
            </a:fld>
            <a:endParaRPr lang="fr-FR"/>
          </a:p>
        </p:txBody>
      </p:sp>
      <p:sp>
        <p:nvSpPr>
          <p:cNvPr id="7" name="Footer Placeholder 4"/>
          <p:cNvSpPr>
            <a:spLocks noGrp="1"/>
          </p:cNvSpPr>
          <p:nvPr>
            <p:ph type="ftr" sz="quarter" idx="11"/>
          </p:nvPr>
        </p:nvSpPr>
        <p:spPr/>
        <p:txBody>
          <a:bodyPr/>
          <a:lstStyle>
            <a:lvl1pPr>
              <a:defRPr/>
            </a:lvl1pPr>
          </a:lstStyle>
          <a:p>
            <a:pPr>
              <a:defRPr/>
            </a:pPr>
            <a:endParaRPr lang="fr-FR"/>
          </a:p>
        </p:txBody>
      </p:sp>
      <p:sp>
        <p:nvSpPr>
          <p:cNvPr id="8" name="Slide Number Placeholder 5"/>
          <p:cNvSpPr>
            <a:spLocks noGrp="1"/>
          </p:cNvSpPr>
          <p:nvPr>
            <p:ph type="sldNum" sz="quarter" idx="12"/>
          </p:nvPr>
        </p:nvSpPr>
        <p:spPr/>
        <p:txBody>
          <a:bodyPr/>
          <a:lstStyle>
            <a:lvl1pPr>
              <a:defRPr/>
            </a:lvl1pPr>
          </a:lstStyle>
          <a:p>
            <a:pPr>
              <a:defRPr/>
            </a:pPr>
            <a:fld id="{F107730C-D4FD-46F9-97AB-0772B4868345}" type="slidenum">
              <a:rPr lang="fr-FR"/>
              <a:pPr>
                <a:defRPr/>
              </a:pPr>
              <a:t>‹N°›</a:t>
            </a:fld>
            <a:endParaRPr lang="fr-FR"/>
          </a:p>
        </p:txBody>
      </p:sp>
    </p:spTree>
  </p:cSld>
  <p:clrMapOvr>
    <a:masterClrMapping/>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re et contenu">
    <p:spTree>
      <p:nvGrpSpPr>
        <p:cNvPr id="1" name=""/>
        <p:cNvGrpSpPr/>
        <p:nvPr/>
      </p:nvGrpSpPr>
      <p:grpSpPr>
        <a:xfrm>
          <a:off x="0" y="0"/>
          <a:ext cx="0" cy="0"/>
          <a:chOff x="0" y="0"/>
          <a:chExt cx="0" cy="0"/>
        </a:xfrm>
      </p:grpSpPr>
      <p:sp>
        <p:nvSpPr>
          <p:cNvPr id="4" name="Rectangle 6"/>
          <p:cNvSpPr/>
          <p:nvPr/>
        </p:nvSpPr>
        <p:spPr>
          <a:xfrm>
            <a:off x="8210550" y="282575"/>
            <a:ext cx="64135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TextBox 8"/>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dirty="0">
                <a:solidFill>
                  <a:schemeClr val="accent1">
                    <a:lumMod val="60000"/>
                    <a:lumOff val="40000"/>
                  </a:schemeClr>
                </a:solidFill>
                <a:latin typeface="+mn-lt"/>
                <a:cs typeface="+mn-cs"/>
              </a:rPr>
              <a:t>+</a:t>
            </a:r>
          </a:p>
        </p:txBody>
      </p:sp>
      <p:sp>
        <p:nvSpPr>
          <p:cNvPr id="6" name="Rectangle 9"/>
          <p:cNvSpPr/>
          <p:nvPr/>
        </p:nvSpPr>
        <p:spPr>
          <a:xfrm>
            <a:off x="8067675" y="282575"/>
            <a:ext cx="92075"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a:xfrm>
            <a:off x="715617" y="484094"/>
            <a:ext cx="7339170" cy="1116106"/>
          </a:xfrm>
        </p:spPr>
        <p:txBody>
          <a:bodyPr/>
          <a:lstStyle>
            <a:lvl1pPr>
              <a:defRPr sz="4000"/>
            </a:lvl1pPr>
          </a:lstStyle>
          <a:p>
            <a:r>
              <a:rPr lang="fr-FR" dirty="0" smtClean="0"/>
              <a:t>Cliquez et modifiez le titre</a:t>
            </a:r>
            <a:endParaRPr dirty="0"/>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3"/>
          <p:cNvSpPr>
            <a:spLocks noGrp="1"/>
          </p:cNvSpPr>
          <p:nvPr>
            <p:ph type="dt" sz="half" idx="10"/>
          </p:nvPr>
        </p:nvSpPr>
        <p:spPr/>
        <p:txBody>
          <a:bodyPr/>
          <a:lstStyle>
            <a:lvl1pPr>
              <a:defRPr/>
            </a:lvl1pPr>
          </a:lstStyle>
          <a:p>
            <a:pPr>
              <a:defRPr/>
            </a:pPr>
            <a:fld id="{146E68C3-CCB3-4A8B-9EDB-2AF3B76CB44B}" type="datetime1">
              <a:rPr lang="fr-FR"/>
              <a:pPr>
                <a:defRPr/>
              </a:pPr>
              <a:t>07/09/2016</a:t>
            </a:fld>
            <a:endParaRPr lang="fr-FR"/>
          </a:p>
        </p:txBody>
      </p:sp>
      <p:sp>
        <p:nvSpPr>
          <p:cNvPr id="8" name="Footer Placeholder 4"/>
          <p:cNvSpPr>
            <a:spLocks noGrp="1"/>
          </p:cNvSpPr>
          <p:nvPr>
            <p:ph type="ftr" sz="quarter" idx="11"/>
          </p:nvPr>
        </p:nvSpPr>
        <p:spPr/>
        <p:txBody>
          <a:bodyPr/>
          <a:lstStyle>
            <a:lvl1pPr>
              <a:defRPr/>
            </a:lvl1pPr>
          </a:lstStyle>
          <a:p>
            <a:pPr>
              <a:defRPr/>
            </a:pPr>
            <a:endParaRPr lang="fr-FR"/>
          </a:p>
        </p:txBody>
      </p:sp>
      <p:sp>
        <p:nvSpPr>
          <p:cNvPr id="9" name="Slide Number Placeholder 5"/>
          <p:cNvSpPr>
            <a:spLocks noGrp="1"/>
          </p:cNvSpPr>
          <p:nvPr>
            <p:ph type="sldNum" sz="quarter" idx="12"/>
          </p:nvPr>
        </p:nvSpPr>
        <p:spPr>
          <a:xfrm>
            <a:off x="8266113" y="334963"/>
            <a:ext cx="554037" cy="365125"/>
          </a:xfrm>
        </p:spPr>
        <p:txBody>
          <a:bodyPr/>
          <a:lstStyle>
            <a:lvl1pPr>
              <a:defRPr b="1">
                <a:solidFill>
                  <a:schemeClr val="bg1">
                    <a:lumMod val="95000"/>
                  </a:schemeClr>
                </a:solidFill>
              </a:defRPr>
            </a:lvl1pPr>
          </a:lstStyle>
          <a:p>
            <a:pPr>
              <a:defRPr/>
            </a:pPr>
            <a:fld id="{4D24ED50-E5FC-4122-A162-468BBC54FC73}" type="slidenum">
              <a:rPr lang="fr-FR"/>
              <a:pPr>
                <a:defRPr/>
              </a:pPr>
              <a:t>‹N°›</a:t>
            </a:fld>
            <a:endParaRPr lang="fr-FR" dirty="0"/>
          </a:p>
        </p:txBody>
      </p:sp>
    </p:spTree>
  </p:cSld>
  <p:clrMapOvr>
    <a:masterClrMapping/>
  </p:clrMapOvr>
  <p:transition>
    <p:wip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re vertical et texte">
    <p:spTree>
      <p:nvGrpSpPr>
        <p:cNvPr id="1" name=""/>
        <p:cNvGrpSpPr/>
        <p:nvPr/>
      </p:nvGrpSpPr>
      <p:grpSpPr>
        <a:xfrm>
          <a:off x="0" y="0"/>
          <a:ext cx="0" cy="0"/>
          <a:chOff x="0" y="0"/>
          <a:chExt cx="0" cy="0"/>
        </a:xfrm>
      </p:grpSpPr>
      <p:sp>
        <p:nvSpPr>
          <p:cNvPr id="4" name="Rectangle 9"/>
          <p:cNvSpPr/>
          <p:nvPr/>
        </p:nvSpPr>
        <p:spPr>
          <a:xfrm>
            <a:off x="8166100" y="282575"/>
            <a:ext cx="685800" cy="301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TextBox 8"/>
          <p:cNvSpPr txBox="1"/>
          <p:nvPr/>
        </p:nvSpPr>
        <p:spPr>
          <a:xfrm rot="16200000">
            <a:off x="8593932" y="561181"/>
            <a:ext cx="260350" cy="554037"/>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2" name="Vertical Title 1"/>
          <p:cNvSpPr>
            <a:spLocks noGrp="1"/>
          </p:cNvSpPr>
          <p:nvPr>
            <p:ph type="title" orient="vert"/>
          </p:nvPr>
        </p:nvSpPr>
        <p:spPr>
          <a:xfrm>
            <a:off x="7995772" y="954742"/>
            <a:ext cx="681318" cy="5171422"/>
          </a:xfrm>
        </p:spPr>
        <p:txBody>
          <a:bodyPr vert="eaVert"/>
          <a:lstStyle/>
          <a:p>
            <a:r>
              <a:rPr lang="fr-FR" smtClean="0"/>
              <a:t>Cliquez et modifiez le titre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6" name="Date Placeholder 3"/>
          <p:cNvSpPr>
            <a:spLocks noGrp="1"/>
          </p:cNvSpPr>
          <p:nvPr>
            <p:ph type="dt" sz="half" idx="10"/>
          </p:nvPr>
        </p:nvSpPr>
        <p:spPr/>
        <p:txBody>
          <a:bodyPr/>
          <a:lstStyle>
            <a:lvl1pPr>
              <a:defRPr/>
            </a:lvl1pPr>
          </a:lstStyle>
          <a:p>
            <a:pPr>
              <a:defRPr/>
            </a:pPr>
            <a:fld id="{12D1F494-E9B2-4F17-A7DF-D96F8147F5EC}" type="datetime1">
              <a:rPr lang="fr-FR"/>
              <a:pPr>
                <a:defRPr/>
              </a:pPr>
              <a:t>07/09/2016</a:t>
            </a:fld>
            <a:endParaRPr lang="fr-FR"/>
          </a:p>
        </p:txBody>
      </p:sp>
      <p:sp>
        <p:nvSpPr>
          <p:cNvPr id="7" name="Footer Placeholder 4"/>
          <p:cNvSpPr>
            <a:spLocks noGrp="1"/>
          </p:cNvSpPr>
          <p:nvPr>
            <p:ph type="ftr" sz="quarter" idx="11"/>
          </p:nvPr>
        </p:nvSpPr>
        <p:spPr/>
        <p:txBody>
          <a:bodyPr/>
          <a:lstStyle>
            <a:lvl1pPr>
              <a:defRPr/>
            </a:lvl1pPr>
          </a:lstStyle>
          <a:p>
            <a:pPr>
              <a:defRPr/>
            </a:pPr>
            <a:endParaRPr lang="fr-FR"/>
          </a:p>
        </p:txBody>
      </p:sp>
      <p:sp>
        <p:nvSpPr>
          <p:cNvPr id="8" name="Slide Number Placeholder 5"/>
          <p:cNvSpPr>
            <a:spLocks noGrp="1"/>
          </p:cNvSpPr>
          <p:nvPr>
            <p:ph type="sldNum" sz="quarter" idx="12"/>
          </p:nvPr>
        </p:nvSpPr>
        <p:spPr/>
        <p:txBody>
          <a:bodyPr/>
          <a:lstStyle>
            <a:lvl1pPr>
              <a:defRPr/>
            </a:lvl1pPr>
          </a:lstStyle>
          <a:p>
            <a:pPr>
              <a:defRPr/>
            </a:pPr>
            <a:fld id="{191ED4A6-C560-4E2D-845F-836B4E5AD894}" type="slidenum">
              <a:rPr lang="fr-FR"/>
              <a:pPr>
                <a:defRPr/>
              </a:pPr>
              <a:t>‹N°›</a:t>
            </a:fld>
            <a:endParaRPr lang="fr-FR"/>
          </a:p>
        </p:txBody>
      </p:sp>
    </p:spTree>
  </p:cSld>
  <p:clrMapOvr>
    <a:masterClrMapping/>
  </p:clrMapOvr>
  <p:transition>
    <p:wip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818866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et contenu, alt.">
    <p:spTree>
      <p:nvGrpSpPr>
        <p:cNvPr id="1" name=""/>
        <p:cNvGrpSpPr/>
        <p:nvPr/>
      </p:nvGrpSpPr>
      <p:grpSpPr>
        <a:xfrm>
          <a:off x="0" y="0"/>
          <a:ext cx="0" cy="0"/>
          <a:chOff x="0" y="0"/>
          <a:chExt cx="0" cy="0"/>
        </a:xfrm>
      </p:grpSpPr>
      <p:sp>
        <p:nvSpPr>
          <p:cNvPr id="5" name="Rectangle 6"/>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TextBox 8"/>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2" name="Title 1"/>
          <p:cNvSpPr>
            <a:spLocks noGrp="1"/>
          </p:cNvSpPr>
          <p:nvPr>
            <p:ph type="title"/>
          </p:nvPr>
        </p:nvSpPr>
        <p:spPr>
          <a:xfrm>
            <a:off x="498474" y="134471"/>
            <a:ext cx="7556313" cy="995082"/>
          </a:xfrm>
        </p:spPr>
        <p:txBody>
          <a:bodyPr anchor="b"/>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0" name="Text Placeholder 3"/>
          <p:cNvSpPr>
            <a:spLocks noGrp="1"/>
          </p:cNvSpPr>
          <p:nvPr>
            <p:ph type="body" sz="half" idx="2"/>
          </p:nvPr>
        </p:nvSpPr>
        <p:spPr>
          <a:xfrm>
            <a:off x="498518" y="1129553"/>
            <a:ext cx="7558960" cy="774700"/>
          </a:xfrm>
        </p:spPr>
        <p:txBody>
          <a:bodyPr rtlCol="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7" name="Date Placeholder 3"/>
          <p:cNvSpPr>
            <a:spLocks noGrp="1"/>
          </p:cNvSpPr>
          <p:nvPr>
            <p:ph type="dt" sz="half" idx="10"/>
          </p:nvPr>
        </p:nvSpPr>
        <p:spPr/>
        <p:txBody>
          <a:bodyPr/>
          <a:lstStyle>
            <a:lvl1pPr>
              <a:defRPr/>
            </a:lvl1pPr>
          </a:lstStyle>
          <a:p>
            <a:pPr>
              <a:defRPr/>
            </a:pPr>
            <a:fld id="{6246CAB0-29A0-4CE3-BC0F-85B5019206D1}" type="datetime1">
              <a:rPr lang="fr-FR"/>
              <a:pPr>
                <a:defRPr/>
              </a:pPr>
              <a:t>07/09/2016</a:t>
            </a:fld>
            <a:endParaRPr lang="fr-FR"/>
          </a:p>
        </p:txBody>
      </p:sp>
      <p:sp>
        <p:nvSpPr>
          <p:cNvPr id="8" name="Footer Placeholder 4"/>
          <p:cNvSpPr>
            <a:spLocks noGrp="1"/>
          </p:cNvSpPr>
          <p:nvPr>
            <p:ph type="ftr" sz="quarter" idx="11"/>
          </p:nvPr>
        </p:nvSpPr>
        <p:spPr/>
        <p:txBody>
          <a:bodyPr/>
          <a:lstStyle>
            <a:lvl1pPr>
              <a:defRPr/>
            </a:lvl1pPr>
          </a:lstStyle>
          <a:p>
            <a:pPr>
              <a:defRPr/>
            </a:pPr>
            <a:endParaRPr lang="fr-FR"/>
          </a:p>
        </p:txBody>
      </p:sp>
      <p:sp>
        <p:nvSpPr>
          <p:cNvPr id="9" name="Slide Number Placeholder 5"/>
          <p:cNvSpPr>
            <a:spLocks noGrp="1"/>
          </p:cNvSpPr>
          <p:nvPr>
            <p:ph type="sldNum" sz="quarter" idx="12"/>
          </p:nvPr>
        </p:nvSpPr>
        <p:spPr>
          <a:xfrm>
            <a:off x="8266113" y="334963"/>
            <a:ext cx="554037" cy="365125"/>
          </a:xfrm>
        </p:spPr>
        <p:txBody>
          <a:bodyPr/>
          <a:lstStyle>
            <a:lvl1pPr>
              <a:defRPr b="1">
                <a:solidFill>
                  <a:schemeClr val="bg1">
                    <a:lumMod val="95000"/>
                  </a:schemeClr>
                </a:solidFill>
              </a:defRPr>
            </a:lvl1pPr>
          </a:lstStyle>
          <a:p>
            <a:pPr>
              <a:defRPr/>
            </a:pPr>
            <a:fld id="{8F3D061D-1F08-493B-8DE6-774101FC76DE}" type="slidenum">
              <a:rPr lang="fr-FR"/>
              <a:pPr>
                <a:defRPr/>
              </a:pPr>
              <a:t>‹N°›</a:t>
            </a:fld>
            <a:endParaRPr lang="fr-FR" dirty="0"/>
          </a:p>
        </p:txBody>
      </p:sp>
    </p:spTree>
  </p:cSld>
  <p:clrMapOvr>
    <a:masterClrMapping/>
  </p:clrMapOvr>
  <p:transition>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e de titre avec 2 images">
    <p:spTree>
      <p:nvGrpSpPr>
        <p:cNvPr id="1" name=""/>
        <p:cNvGrpSpPr/>
        <p:nvPr/>
      </p:nvGrpSpPr>
      <p:grpSpPr>
        <a:xfrm>
          <a:off x="0" y="0"/>
          <a:ext cx="0" cy="0"/>
          <a:chOff x="0" y="0"/>
          <a:chExt cx="0" cy="0"/>
        </a:xfrm>
      </p:grpSpPr>
      <p:sp>
        <p:nvSpPr>
          <p:cNvPr id="7" name="Rectangle 6"/>
          <p:cNvSpPr/>
          <p:nvPr/>
        </p:nvSpPr>
        <p:spPr>
          <a:xfrm>
            <a:off x="282575" y="228600"/>
            <a:ext cx="4235450" cy="4187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Rectangle 7"/>
          <p:cNvSpPr/>
          <p:nvPr/>
        </p:nvSpPr>
        <p:spPr>
          <a:xfrm>
            <a:off x="6802438" y="228600"/>
            <a:ext cx="2057400" cy="20383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Rectangle 9"/>
          <p:cNvSpPr/>
          <p:nvPr/>
        </p:nvSpPr>
        <p:spPr>
          <a:xfrm>
            <a:off x="4624388" y="2378075"/>
            <a:ext cx="2057400" cy="2038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TextBox 14"/>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cs typeface="+mn-cs"/>
              </a:rPr>
              <a:t>+</a:t>
            </a:r>
          </a:p>
        </p:txBody>
      </p:sp>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fr-FR" smtClean="0"/>
              <a:t>Cliquez et modifiez le titre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13" name="Picture Placeholder 12"/>
          <p:cNvSpPr>
            <a:spLocks noGrp="1"/>
          </p:cNvSpPr>
          <p:nvPr>
            <p:ph type="pic" sz="quarter" idx="12"/>
          </p:nvPr>
        </p:nvSpPr>
        <p:spPr>
          <a:xfrm>
            <a:off x="4624388" y="228600"/>
            <a:ext cx="2057400" cy="2039112"/>
          </a:xfrm>
        </p:spPr>
        <p:txBody>
          <a:bodyPr rtlCol="0">
            <a:normAutofit/>
          </a:bodyPr>
          <a:lstStyle>
            <a:lvl1pPr>
              <a:buNone/>
              <a:defRPr/>
            </a:lvl1pPr>
          </a:lstStyle>
          <a:p>
            <a:pPr lvl="0"/>
            <a:r>
              <a:rPr lang="fr-FR" noProof="0" smtClean="0"/>
              <a:t>Faire glisser l'image vers l'espace réservé ou cliquer sur l'icône pour l'ajouter</a:t>
            </a:r>
            <a:endParaRPr noProof="0"/>
          </a:p>
        </p:txBody>
      </p:sp>
      <p:sp>
        <p:nvSpPr>
          <p:cNvPr id="14" name="Picture Placeholder 12"/>
          <p:cNvSpPr>
            <a:spLocks noGrp="1"/>
          </p:cNvSpPr>
          <p:nvPr>
            <p:ph type="pic" sz="quarter" idx="13"/>
          </p:nvPr>
        </p:nvSpPr>
        <p:spPr>
          <a:xfrm>
            <a:off x="6802438" y="2377440"/>
            <a:ext cx="2057400" cy="2039112"/>
          </a:xfrm>
        </p:spPr>
        <p:txBody>
          <a:bodyPr rtlCol="0">
            <a:normAutofit/>
          </a:bodyPr>
          <a:lstStyle>
            <a:lvl1pPr>
              <a:buNone/>
              <a:defRPr/>
            </a:lvl1pPr>
          </a:lstStyle>
          <a:p>
            <a:pPr lvl="0"/>
            <a:r>
              <a:rPr lang="fr-FR" noProof="0" smtClean="0"/>
              <a:t>Faire glisser l'image vers l'espace réservé ou cliquer sur l'icône pour l'ajouter</a:t>
            </a:r>
            <a:endParaRPr noProof="0"/>
          </a:p>
        </p:txBody>
      </p:sp>
      <p:sp>
        <p:nvSpPr>
          <p:cNvPr id="16" name="Text Placeholder 3"/>
          <p:cNvSpPr>
            <a:spLocks noGrp="1"/>
          </p:cNvSpPr>
          <p:nvPr>
            <p:ph type="body" sz="half" idx="2"/>
          </p:nvPr>
        </p:nvSpPr>
        <p:spPr>
          <a:xfrm>
            <a:off x="857250" y="1779494"/>
            <a:ext cx="3086100" cy="2040905"/>
          </a:xfrm>
        </p:spPr>
        <p:txBody>
          <a:bodyPr lIns="45720" rIns="45720">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a:r>
              <a:rPr lang="fr-FR" smtClean="0"/>
              <a:t>Cliquez pour modifier les styles du texte du masque</a:t>
            </a:r>
          </a:p>
        </p:txBody>
      </p:sp>
      <p:sp>
        <p:nvSpPr>
          <p:cNvPr id="11" name="Date Placeholder 3"/>
          <p:cNvSpPr>
            <a:spLocks noGrp="1"/>
          </p:cNvSpPr>
          <p:nvPr>
            <p:ph type="dt" sz="half" idx="14"/>
          </p:nvPr>
        </p:nvSpPr>
        <p:spPr>
          <a:xfrm>
            <a:off x="4800600" y="6426200"/>
            <a:ext cx="1231900" cy="365125"/>
          </a:xfrm>
        </p:spPr>
        <p:txBody>
          <a:bodyPr/>
          <a:lstStyle>
            <a:lvl1pPr algn="l">
              <a:defRPr/>
            </a:lvl1pPr>
          </a:lstStyle>
          <a:p>
            <a:pPr>
              <a:defRPr/>
            </a:pPr>
            <a:fld id="{BAF72230-F945-4025-9598-1176790915B5}" type="datetime1">
              <a:rPr lang="fr-FR"/>
              <a:pPr>
                <a:defRPr/>
              </a:pPr>
              <a:t>07/09/2016</a:t>
            </a:fld>
            <a:endParaRPr lang="fr-FR"/>
          </a:p>
        </p:txBody>
      </p:sp>
      <p:sp>
        <p:nvSpPr>
          <p:cNvPr id="12" name="Footer Placeholder 4"/>
          <p:cNvSpPr>
            <a:spLocks noGrp="1"/>
          </p:cNvSpPr>
          <p:nvPr>
            <p:ph type="ftr" sz="quarter" idx="15"/>
          </p:nvPr>
        </p:nvSpPr>
        <p:spPr>
          <a:xfrm>
            <a:off x="6311900" y="6426200"/>
            <a:ext cx="2616200" cy="365125"/>
          </a:xfrm>
        </p:spPr>
        <p:txBody>
          <a:bodyPr/>
          <a:lstStyle>
            <a:lvl1pPr algn="r">
              <a:defRPr/>
            </a:lvl1pPr>
          </a:lstStyle>
          <a:p>
            <a:pPr>
              <a:defRPr/>
            </a:pPr>
            <a:endParaRPr lang="fr-FR"/>
          </a:p>
        </p:txBody>
      </p:sp>
    </p:spTree>
  </p:cSld>
  <p:clrMapOvr>
    <a:masterClrMapping/>
  </p:clrMapOvr>
  <p:transition>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4" name="Rectangle 6"/>
          <p:cNvSpPr/>
          <p:nvPr/>
        </p:nvSpPr>
        <p:spPr>
          <a:xfrm>
            <a:off x="658813" y="228600"/>
            <a:ext cx="82010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TextBox 7"/>
          <p:cNvSpPr txBox="1"/>
          <p:nvPr/>
        </p:nvSpPr>
        <p:spPr>
          <a:xfrm>
            <a:off x="2003425" y="3111500"/>
            <a:ext cx="260350" cy="614363"/>
          </a:xfrm>
          <a:prstGeom prst="rect">
            <a:avLst/>
          </a:prstGeom>
          <a:noFill/>
        </p:spPr>
        <p:txBody>
          <a:bodyPr lIns="0" tIns="0" rIns="0" bIns="0">
            <a:spAutoFit/>
          </a:bodyPr>
          <a:lstStyle/>
          <a:p>
            <a:pPr fontAlgn="auto">
              <a:spcBef>
                <a:spcPts val="0"/>
              </a:spcBef>
              <a:spcAft>
                <a:spcPts val="0"/>
              </a:spcAft>
              <a:defRPr/>
            </a:pPr>
            <a:r>
              <a:rPr sz="4000" b="1">
                <a:solidFill>
                  <a:schemeClr val="accent1">
                    <a:lumMod val="60000"/>
                    <a:lumOff val="40000"/>
                  </a:schemeClr>
                </a:solidFill>
                <a:latin typeface="+mn-lt"/>
                <a:cs typeface="+mn-cs"/>
              </a:rPr>
              <a:t>+</a:t>
            </a:r>
          </a:p>
        </p:txBody>
      </p:sp>
      <p:sp>
        <p:nvSpPr>
          <p:cNvPr id="6"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a:xfrm>
            <a:off x="2286000" y="3124200"/>
            <a:ext cx="5638800" cy="1362075"/>
          </a:xfrm>
        </p:spPr>
        <p:txBody>
          <a:bodyPr anchor="b">
            <a:normAutofit/>
          </a:bodyPr>
          <a:lstStyle>
            <a:lvl1pPr algn="l">
              <a:defRPr sz="3200" b="0" cap="none" baseline="0">
                <a:solidFill>
                  <a:schemeClr val="bg1"/>
                </a:solidFill>
              </a:defRPr>
            </a:lvl1pPr>
          </a:lstStyle>
          <a:p>
            <a:r>
              <a:rPr lang="fr-FR" smtClean="0"/>
              <a:t>Cliquez et modifiez le titre</a:t>
            </a:r>
            <a:endParaRPr/>
          </a:p>
        </p:txBody>
      </p:sp>
      <p:sp>
        <p:nvSpPr>
          <p:cNvPr id="3" name="Text Placeholder 2"/>
          <p:cNvSpPr>
            <a:spLocks noGrp="1"/>
          </p:cNvSpPr>
          <p:nvPr>
            <p:ph type="body" idx="1"/>
          </p:nvPr>
        </p:nvSpPr>
        <p:spPr>
          <a:xfrm>
            <a:off x="2286000" y="4495800"/>
            <a:ext cx="5638800" cy="1500187"/>
          </a:xfrm>
        </p:spPr>
        <p:txBody>
          <a:bodyPr>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7" name="Date Placeholder 3"/>
          <p:cNvSpPr>
            <a:spLocks noGrp="1"/>
          </p:cNvSpPr>
          <p:nvPr>
            <p:ph type="dt" sz="half" idx="10"/>
          </p:nvPr>
        </p:nvSpPr>
        <p:spPr>
          <a:xfrm>
            <a:off x="658813" y="6248400"/>
            <a:ext cx="1474787" cy="365125"/>
          </a:xfrm>
        </p:spPr>
        <p:txBody>
          <a:bodyPr/>
          <a:lstStyle>
            <a:lvl1pPr algn="l">
              <a:defRPr>
                <a:solidFill>
                  <a:schemeClr val="bg1"/>
                </a:solidFill>
              </a:defRPr>
            </a:lvl1pPr>
          </a:lstStyle>
          <a:p>
            <a:pPr>
              <a:defRPr/>
            </a:pPr>
            <a:fld id="{4099299C-0CE4-477E-84CA-8BEA48700859}" type="datetime1">
              <a:rPr lang="fr-FR"/>
              <a:pPr>
                <a:defRPr/>
              </a:pPr>
              <a:t>07/09/2016</a:t>
            </a:fld>
            <a:endParaRPr lang="fr-FR"/>
          </a:p>
        </p:txBody>
      </p:sp>
      <p:sp>
        <p:nvSpPr>
          <p:cNvPr id="8" name="Footer Placeholder 4"/>
          <p:cNvSpPr>
            <a:spLocks noGrp="1"/>
          </p:cNvSpPr>
          <p:nvPr>
            <p:ph type="ftr" sz="quarter" idx="11"/>
          </p:nvPr>
        </p:nvSpPr>
        <p:spPr>
          <a:xfrm>
            <a:off x="2286000" y="6248400"/>
            <a:ext cx="5638800" cy="365125"/>
          </a:xfrm>
        </p:spPr>
        <p:txBody>
          <a:bodyPr/>
          <a:lstStyle>
            <a:lvl1pPr>
              <a:defRPr>
                <a:solidFill>
                  <a:schemeClr val="bg1"/>
                </a:solidFill>
              </a:defRPr>
            </a:lvl1pPr>
          </a:lstStyle>
          <a:p>
            <a:pPr>
              <a:defRPr/>
            </a:pPr>
            <a:endParaRPr lang="fr-FR"/>
          </a:p>
        </p:txBody>
      </p:sp>
      <p:sp>
        <p:nvSpPr>
          <p:cNvPr id="9" name="Slide Number Placeholder 5"/>
          <p:cNvSpPr>
            <a:spLocks noGrp="1"/>
          </p:cNvSpPr>
          <p:nvPr>
            <p:ph type="sldNum" sz="quarter" idx="12"/>
          </p:nvPr>
        </p:nvSpPr>
        <p:spPr>
          <a:xfrm>
            <a:off x="8305800" y="6248400"/>
            <a:ext cx="554038" cy="365125"/>
          </a:xfrm>
        </p:spPr>
        <p:txBody>
          <a:bodyPr/>
          <a:lstStyle>
            <a:lvl1pPr>
              <a:defRPr/>
            </a:lvl1pPr>
          </a:lstStyle>
          <a:p>
            <a:pPr>
              <a:defRPr/>
            </a:pPr>
            <a:fld id="{C70FBB45-7580-46F7-B245-899317684EF9}" type="slidenum">
              <a:rPr lang="fr-FR"/>
              <a:pPr>
                <a:defRPr/>
              </a:pPr>
              <a:t>‹N°›</a:t>
            </a:fld>
            <a:endParaRPr lang="fr-FR"/>
          </a:p>
        </p:txBody>
      </p:sp>
    </p:spTree>
  </p:cSld>
  <p:clrMapOvr>
    <a:masterClrMapping/>
  </p:clrMapOvr>
  <p:transition>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5" name="Rectangle 10"/>
          <p:cNvSpPr/>
          <p:nvPr/>
        </p:nvSpPr>
        <p:spPr>
          <a:xfrm>
            <a:off x="8210550" y="282575"/>
            <a:ext cx="64135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Rectangle 11"/>
          <p:cNvSpPr/>
          <p:nvPr/>
        </p:nvSpPr>
        <p:spPr>
          <a:xfrm>
            <a:off x="8067675" y="282575"/>
            <a:ext cx="92075"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8" name="Date Placeholder 4"/>
          <p:cNvSpPr>
            <a:spLocks noGrp="1"/>
          </p:cNvSpPr>
          <p:nvPr>
            <p:ph type="dt" sz="half" idx="10"/>
          </p:nvPr>
        </p:nvSpPr>
        <p:spPr/>
        <p:txBody>
          <a:bodyPr/>
          <a:lstStyle>
            <a:lvl1pPr>
              <a:defRPr/>
            </a:lvl1pPr>
          </a:lstStyle>
          <a:p>
            <a:pPr>
              <a:defRPr/>
            </a:pPr>
            <a:fld id="{AB90CA80-6CC1-4C5E-9FE1-D40D822DDA94}" type="datetime1">
              <a:rPr lang="fr-FR"/>
              <a:pPr>
                <a:defRPr/>
              </a:pPr>
              <a:t>07/09/2016</a:t>
            </a:fld>
            <a:endParaRPr lang="fr-FR"/>
          </a:p>
        </p:txBody>
      </p:sp>
      <p:sp>
        <p:nvSpPr>
          <p:cNvPr id="9" name="Footer Placeholder 5"/>
          <p:cNvSpPr>
            <a:spLocks noGrp="1"/>
          </p:cNvSpPr>
          <p:nvPr>
            <p:ph type="ftr" sz="quarter" idx="11"/>
          </p:nvPr>
        </p:nvSpPr>
        <p:spPr/>
        <p:txBody>
          <a:bodyPr/>
          <a:lstStyle>
            <a:lvl1pPr>
              <a:defRPr/>
            </a:lvl1pPr>
          </a:lstStyle>
          <a:p>
            <a:pPr>
              <a:defRPr/>
            </a:pPr>
            <a:endParaRPr lang="fr-FR"/>
          </a:p>
        </p:txBody>
      </p:sp>
      <p:sp>
        <p:nvSpPr>
          <p:cNvPr id="10" name="Slide Number Placeholder 5"/>
          <p:cNvSpPr>
            <a:spLocks noGrp="1"/>
          </p:cNvSpPr>
          <p:nvPr>
            <p:ph type="sldNum" sz="quarter" idx="12"/>
          </p:nvPr>
        </p:nvSpPr>
        <p:spPr>
          <a:xfrm>
            <a:off x="8266113" y="334963"/>
            <a:ext cx="554037" cy="365125"/>
          </a:xfrm>
        </p:spPr>
        <p:txBody>
          <a:bodyPr/>
          <a:lstStyle>
            <a:lvl1pPr>
              <a:defRPr b="1">
                <a:solidFill>
                  <a:schemeClr val="bg1">
                    <a:lumMod val="95000"/>
                  </a:schemeClr>
                </a:solidFill>
              </a:defRPr>
            </a:lvl1pPr>
          </a:lstStyle>
          <a:p>
            <a:pPr>
              <a:defRPr/>
            </a:pPr>
            <a:fld id="{1497A256-2DF9-4A8A-BB1C-097754396D99}" type="slidenum">
              <a:rPr lang="fr-FR"/>
              <a:pPr>
                <a:defRPr/>
              </a:pPr>
              <a:t>‹N°›</a:t>
            </a:fld>
            <a:endParaRPr lang="fr-FR" dirty="0"/>
          </a:p>
        </p:txBody>
      </p:sp>
    </p:spTree>
  </p:cSld>
  <p:clrMapOvr>
    <a:masterClrMapping/>
  </p:clrMapOvr>
  <p:transition>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7" name="Rectangle 9"/>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TextBox 11"/>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2" name="Title 1"/>
          <p:cNvSpPr>
            <a:spLocks noGrp="1"/>
          </p:cNvSpPr>
          <p:nvPr>
            <p:ph type="title"/>
          </p:nvPr>
        </p:nvSpPr>
        <p:spPr/>
        <p:txBody>
          <a:bodyPr/>
          <a:lstStyle>
            <a:lvl1pPr>
              <a:defRPr/>
            </a:lvl1pPr>
          </a:lstStyle>
          <a:p>
            <a:r>
              <a:rPr lang="fr-FR" smtClean="0"/>
              <a:t>Cliquez et modifiez le titre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9" name="Date Placeholder 6"/>
          <p:cNvSpPr>
            <a:spLocks noGrp="1"/>
          </p:cNvSpPr>
          <p:nvPr>
            <p:ph type="dt" sz="half" idx="10"/>
          </p:nvPr>
        </p:nvSpPr>
        <p:spPr/>
        <p:txBody>
          <a:bodyPr/>
          <a:lstStyle>
            <a:lvl1pPr>
              <a:defRPr/>
            </a:lvl1pPr>
          </a:lstStyle>
          <a:p>
            <a:pPr>
              <a:defRPr/>
            </a:pPr>
            <a:fld id="{C0D769AF-E624-482D-9A6D-43B97D0A0636}" type="datetime1">
              <a:rPr lang="fr-FR"/>
              <a:pPr>
                <a:defRPr/>
              </a:pPr>
              <a:t>07/09/2016</a:t>
            </a:fld>
            <a:endParaRPr lang="fr-FR"/>
          </a:p>
        </p:txBody>
      </p:sp>
      <p:sp>
        <p:nvSpPr>
          <p:cNvPr id="10" name="Footer Placeholder 7"/>
          <p:cNvSpPr>
            <a:spLocks noGrp="1"/>
          </p:cNvSpPr>
          <p:nvPr>
            <p:ph type="ftr" sz="quarter" idx="11"/>
          </p:nvPr>
        </p:nvSpPr>
        <p:spPr/>
        <p:txBody>
          <a:bodyPr/>
          <a:lstStyle>
            <a:lvl1pPr>
              <a:defRPr/>
            </a:lvl1pPr>
          </a:lstStyle>
          <a:p>
            <a:pPr>
              <a:defRPr/>
            </a:pPr>
            <a:endParaRPr lang="fr-FR"/>
          </a:p>
        </p:txBody>
      </p:sp>
      <p:sp>
        <p:nvSpPr>
          <p:cNvPr id="11" name="Slide Number Placeholder 8"/>
          <p:cNvSpPr>
            <a:spLocks noGrp="1"/>
          </p:cNvSpPr>
          <p:nvPr>
            <p:ph type="sldNum" sz="quarter" idx="12"/>
          </p:nvPr>
        </p:nvSpPr>
        <p:spPr/>
        <p:txBody>
          <a:bodyPr/>
          <a:lstStyle>
            <a:lvl1pPr>
              <a:defRPr/>
            </a:lvl1pPr>
          </a:lstStyle>
          <a:p>
            <a:pPr>
              <a:defRPr/>
            </a:pPr>
            <a:fld id="{B0F705A1-9909-4FC6-AFA0-942E93A1E7B3}" type="slidenum">
              <a:rPr lang="fr-FR"/>
              <a:pPr>
                <a:defRPr/>
              </a:pPr>
              <a:t>‹N°›</a:t>
            </a:fld>
            <a:endParaRPr lang="fr-FR"/>
          </a:p>
        </p:txBody>
      </p:sp>
    </p:spTree>
  </p:cSld>
  <p:clrMapOvr>
    <a:masterClrMapping/>
  </p:clrMapOvr>
  <p:transition>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us, Haut et bas">
    <p:spTree>
      <p:nvGrpSpPr>
        <p:cNvPr id="1" name=""/>
        <p:cNvGrpSpPr/>
        <p:nvPr/>
      </p:nvGrpSpPr>
      <p:grpSpPr>
        <a:xfrm>
          <a:off x="0" y="0"/>
          <a:ext cx="0" cy="0"/>
          <a:chOff x="0" y="0"/>
          <a:chExt cx="0" cy="0"/>
        </a:xfrm>
      </p:grpSpPr>
      <p:sp>
        <p:nvSpPr>
          <p:cNvPr id="5"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6" name="Rectangle 13"/>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4"/>
          <p:cNvSpPr>
            <a:spLocks noGrp="1"/>
          </p:cNvSpPr>
          <p:nvPr>
            <p:ph type="dt" sz="half" idx="15"/>
          </p:nvPr>
        </p:nvSpPr>
        <p:spPr/>
        <p:txBody>
          <a:bodyPr/>
          <a:lstStyle>
            <a:lvl1pPr>
              <a:defRPr/>
            </a:lvl1pPr>
          </a:lstStyle>
          <a:p>
            <a:pPr>
              <a:defRPr/>
            </a:pPr>
            <a:fld id="{25CDA25A-DA44-48A1-B62D-533677299BDC}" type="datetime1">
              <a:rPr lang="fr-FR"/>
              <a:pPr>
                <a:defRPr/>
              </a:pPr>
              <a:t>07/09/2016</a:t>
            </a:fld>
            <a:endParaRPr lang="fr-FR"/>
          </a:p>
        </p:txBody>
      </p:sp>
      <p:sp>
        <p:nvSpPr>
          <p:cNvPr id="8" name="Footer Placeholder 5"/>
          <p:cNvSpPr>
            <a:spLocks noGrp="1"/>
          </p:cNvSpPr>
          <p:nvPr>
            <p:ph type="ftr" sz="quarter" idx="16"/>
          </p:nvPr>
        </p:nvSpPr>
        <p:spPr/>
        <p:txBody>
          <a:bodyPr/>
          <a:lstStyle>
            <a:lvl1pPr>
              <a:defRPr/>
            </a:lvl1pPr>
          </a:lstStyle>
          <a:p>
            <a:pPr>
              <a:defRPr/>
            </a:pPr>
            <a:endParaRPr lang="fr-FR"/>
          </a:p>
        </p:txBody>
      </p:sp>
      <p:sp>
        <p:nvSpPr>
          <p:cNvPr id="9" name="Slide Number Placeholder 5"/>
          <p:cNvSpPr>
            <a:spLocks noGrp="1"/>
          </p:cNvSpPr>
          <p:nvPr>
            <p:ph type="sldNum" sz="quarter" idx="17"/>
          </p:nvPr>
        </p:nvSpPr>
        <p:spPr>
          <a:xfrm>
            <a:off x="8266113" y="334963"/>
            <a:ext cx="554037" cy="365125"/>
          </a:xfrm>
        </p:spPr>
        <p:txBody>
          <a:bodyPr/>
          <a:lstStyle>
            <a:lvl1pPr>
              <a:defRPr b="1">
                <a:solidFill>
                  <a:schemeClr val="bg1">
                    <a:lumMod val="95000"/>
                  </a:schemeClr>
                </a:solidFill>
              </a:defRPr>
            </a:lvl1pPr>
          </a:lstStyle>
          <a:p>
            <a:pPr>
              <a:defRPr/>
            </a:pPr>
            <a:fld id="{A864FF44-070E-4E5D-8117-64D3FB2432FD}" type="slidenum">
              <a:rPr lang="fr-FR"/>
              <a:pPr>
                <a:defRPr/>
              </a:pPr>
              <a:t>‹N°›</a:t>
            </a:fld>
            <a:endParaRPr lang="fr-FR" dirty="0"/>
          </a:p>
        </p:txBody>
      </p:sp>
    </p:spTree>
  </p:cSld>
  <p:clrMapOvr>
    <a:masterClrMapping/>
  </p:clrMapOvr>
  <p:transition>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us">
    <p:spTree>
      <p:nvGrpSpPr>
        <p:cNvPr id="1" name=""/>
        <p:cNvGrpSpPr/>
        <p:nvPr/>
      </p:nvGrpSpPr>
      <p:grpSpPr>
        <a:xfrm>
          <a:off x="0" y="0"/>
          <a:ext cx="0" cy="0"/>
          <a:chOff x="0" y="0"/>
          <a:chExt cx="0" cy="0"/>
        </a:xfrm>
      </p:grpSpPr>
      <p:sp>
        <p:nvSpPr>
          <p:cNvPr id="6" name="Rectangle 7"/>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8" name="Date Placeholder 4"/>
          <p:cNvSpPr>
            <a:spLocks noGrp="1"/>
          </p:cNvSpPr>
          <p:nvPr>
            <p:ph type="dt" sz="half" idx="17"/>
          </p:nvPr>
        </p:nvSpPr>
        <p:spPr/>
        <p:txBody>
          <a:bodyPr/>
          <a:lstStyle>
            <a:lvl1pPr>
              <a:defRPr/>
            </a:lvl1pPr>
          </a:lstStyle>
          <a:p>
            <a:pPr>
              <a:defRPr/>
            </a:pPr>
            <a:fld id="{86D39F38-3F61-4339-836F-718191064B37}" type="datetime1">
              <a:rPr lang="fr-FR"/>
              <a:pPr>
                <a:defRPr/>
              </a:pPr>
              <a:t>07/09/2016</a:t>
            </a:fld>
            <a:endParaRPr lang="fr-FR"/>
          </a:p>
        </p:txBody>
      </p:sp>
      <p:sp>
        <p:nvSpPr>
          <p:cNvPr id="9" name="Footer Placeholder 5"/>
          <p:cNvSpPr>
            <a:spLocks noGrp="1"/>
          </p:cNvSpPr>
          <p:nvPr>
            <p:ph type="ftr" sz="quarter" idx="18"/>
          </p:nvPr>
        </p:nvSpPr>
        <p:spPr/>
        <p:txBody>
          <a:bodyPr/>
          <a:lstStyle>
            <a:lvl1pPr>
              <a:defRPr/>
            </a:lvl1pPr>
          </a:lstStyle>
          <a:p>
            <a:pPr>
              <a:defRPr/>
            </a:pPr>
            <a:endParaRPr lang="fr-FR"/>
          </a:p>
        </p:txBody>
      </p:sp>
      <p:sp>
        <p:nvSpPr>
          <p:cNvPr id="10" name="Slide Number Placeholder 5"/>
          <p:cNvSpPr>
            <a:spLocks noGrp="1"/>
          </p:cNvSpPr>
          <p:nvPr>
            <p:ph type="sldNum" sz="quarter" idx="19"/>
          </p:nvPr>
        </p:nvSpPr>
        <p:spPr>
          <a:xfrm>
            <a:off x="8266113" y="334963"/>
            <a:ext cx="554037" cy="365125"/>
          </a:xfrm>
        </p:spPr>
        <p:txBody>
          <a:bodyPr/>
          <a:lstStyle>
            <a:lvl1pPr>
              <a:defRPr b="1">
                <a:solidFill>
                  <a:schemeClr val="bg1">
                    <a:lumMod val="95000"/>
                  </a:schemeClr>
                </a:solidFill>
              </a:defRPr>
            </a:lvl1pPr>
          </a:lstStyle>
          <a:p>
            <a:pPr>
              <a:defRPr/>
            </a:pPr>
            <a:fld id="{48C99B13-1616-433A-A78E-4A638EB1FA6C}" type="slidenum">
              <a:rPr lang="fr-FR"/>
              <a:pPr>
                <a:defRPr/>
              </a:pPr>
              <a:t>‹N°›</a:t>
            </a:fld>
            <a:endParaRPr lang="fr-FR" dirty="0"/>
          </a:p>
        </p:txBody>
      </p:sp>
    </p:spTree>
  </p:cSld>
  <p:clrMapOvr>
    <a:masterClrMapping/>
  </p:clrMapOvr>
  <p:transition>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698" name="Title Placeholder 1"/>
          <p:cNvSpPr>
            <a:spLocks noGrp="1"/>
          </p:cNvSpPr>
          <p:nvPr>
            <p:ph type="title"/>
          </p:nvPr>
        </p:nvSpPr>
        <p:spPr bwMode="auto">
          <a:xfrm>
            <a:off x="498475" y="484188"/>
            <a:ext cx="7556500" cy="1116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et modifiez le titre</a:t>
            </a:r>
          </a:p>
        </p:txBody>
      </p:sp>
      <p:sp>
        <p:nvSpPr>
          <p:cNvPr id="29699" name="Text Placeholder 2"/>
          <p:cNvSpPr>
            <a:spLocks noGrp="1"/>
          </p:cNvSpPr>
          <p:nvPr>
            <p:ph type="body" idx="1"/>
          </p:nvPr>
        </p:nvSpPr>
        <p:spPr bwMode="auto">
          <a:xfrm>
            <a:off x="498475" y="1981200"/>
            <a:ext cx="7556500" cy="4144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Date Placeholder 3"/>
          <p:cNvSpPr>
            <a:spLocks noGrp="1"/>
          </p:cNvSpPr>
          <p:nvPr>
            <p:ph type="dt" sz="half" idx="2"/>
          </p:nvPr>
        </p:nvSpPr>
        <p:spPr>
          <a:xfrm>
            <a:off x="6794500" y="6423025"/>
            <a:ext cx="2133600" cy="365125"/>
          </a:xfrm>
          <a:prstGeom prst="rect">
            <a:avLst/>
          </a:prstGeom>
        </p:spPr>
        <p:txBody>
          <a:bodyPr vert="horz" lIns="91440" tIns="45720" rIns="91440" bIns="45720" rtlCol="0" anchor="ctr"/>
          <a:lstStyle>
            <a:lvl1pPr algn="r" fontAlgn="auto">
              <a:spcBef>
                <a:spcPts val="0"/>
              </a:spcBef>
              <a:spcAft>
                <a:spcPts val="0"/>
              </a:spcAft>
              <a:defRPr sz="1100">
                <a:solidFill>
                  <a:schemeClr val="tx1">
                    <a:lumMod val="65000"/>
                    <a:lumOff val="35000"/>
                  </a:schemeClr>
                </a:solidFill>
                <a:latin typeface="+mn-lt"/>
                <a:cs typeface="+mn-cs"/>
              </a:defRPr>
            </a:lvl1pPr>
          </a:lstStyle>
          <a:p>
            <a:pPr>
              <a:defRPr/>
            </a:pPr>
            <a:fld id="{ECE73841-CBCB-452D-B2BB-3833CBE0A289}" type="datetime1">
              <a:rPr lang="fr-FR"/>
              <a:pPr>
                <a:defRPr/>
              </a:pPr>
              <a:t>07/09/2016</a:t>
            </a:fld>
            <a:endParaRPr lang="fr-FR"/>
          </a:p>
        </p:txBody>
      </p:sp>
      <p:sp>
        <p:nvSpPr>
          <p:cNvPr id="5" name="Footer Placeholder 4"/>
          <p:cNvSpPr>
            <a:spLocks noGrp="1"/>
          </p:cNvSpPr>
          <p:nvPr>
            <p:ph type="ftr" sz="quarter" idx="3"/>
          </p:nvPr>
        </p:nvSpPr>
        <p:spPr>
          <a:xfrm>
            <a:off x="201613" y="6423025"/>
            <a:ext cx="6122987" cy="365125"/>
          </a:xfrm>
          <a:prstGeom prst="rect">
            <a:avLst/>
          </a:prstGeom>
        </p:spPr>
        <p:txBody>
          <a:bodyPr vert="horz" lIns="91440" tIns="45720" rIns="91440" bIns="45720" rtlCol="0" anchor="ctr"/>
          <a:lstStyle>
            <a:lvl1pPr algn="l" fontAlgn="auto">
              <a:spcBef>
                <a:spcPts val="0"/>
              </a:spcBef>
              <a:spcAft>
                <a:spcPts val="0"/>
              </a:spcAft>
              <a:defRPr sz="1100">
                <a:solidFill>
                  <a:schemeClr val="tx1">
                    <a:lumMod val="65000"/>
                    <a:lumOff val="35000"/>
                  </a:schemeClr>
                </a:solidFill>
                <a:latin typeface="+mn-lt"/>
                <a:cs typeface="+mn-cs"/>
              </a:defRPr>
            </a:lvl1pPr>
          </a:lstStyle>
          <a:p>
            <a:pPr>
              <a:defRPr/>
            </a:pPr>
            <a:endParaRPr lang="fr-FR"/>
          </a:p>
        </p:txBody>
      </p:sp>
      <p:sp>
        <p:nvSpPr>
          <p:cNvPr id="6" name="Slide Number Placeholder 5"/>
          <p:cNvSpPr>
            <a:spLocks noGrp="1"/>
          </p:cNvSpPr>
          <p:nvPr>
            <p:ph type="sldNum" sz="quarter" idx="4"/>
          </p:nvPr>
        </p:nvSpPr>
        <p:spPr>
          <a:xfrm>
            <a:off x="8305800" y="242888"/>
            <a:ext cx="554038" cy="365125"/>
          </a:xfrm>
          <a:prstGeom prst="rect">
            <a:avLst/>
          </a:prstGeom>
        </p:spPr>
        <p:txBody>
          <a:bodyPr vert="horz" lIns="91440" tIns="45720" rIns="91440" bIns="45720" rtlCol="0" anchor="ctr"/>
          <a:lstStyle>
            <a:lvl1pPr algn="r" fontAlgn="auto">
              <a:spcBef>
                <a:spcPts val="0"/>
              </a:spcBef>
              <a:spcAft>
                <a:spcPts val="0"/>
              </a:spcAft>
              <a:defRPr sz="1400">
                <a:solidFill>
                  <a:schemeClr val="bg1"/>
                </a:solidFill>
                <a:latin typeface="+mn-lt"/>
                <a:cs typeface="+mn-cs"/>
              </a:defRPr>
            </a:lvl1pPr>
          </a:lstStyle>
          <a:p>
            <a:pPr>
              <a:defRPr/>
            </a:pPr>
            <a:fld id="{034E812B-DE49-4D1F-B481-9C743661153B}"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 id="2147483784" r:id="rId17"/>
    <p:sldLayoutId id="2147483785" r:id="rId18"/>
    <p:sldLayoutId id="2147483786" r:id="rId19"/>
    <p:sldLayoutId id="2147483787" r:id="rId20"/>
    <p:sldLayoutId id="2147483788" r:id="rId21"/>
  </p:sldLayoutIdLst>
  <p:transition>
    <p:wipe/>
  </p:transition>
  <p:hf hdr="0" ftr="0" dt="0"/>
  <p:txStyles>
    <p:titleStyle>
      <a:lvl1pPr algn="l" rtl="0" eaLnBrk="0" fontAlgn="base" hangingPunct="0">
        <a:spcBef>
          <a:spcPct val="0"/>
        </a:spcBef>
        <a:spcAft>
          <a:spcPct val="0"/>
        </a:spcAft>
        <a:defRPr sz="3600" kern="1200">
          <a:solidFill>
            <a:schemeClr val="accent1"/>
          </a:solidFill>
          <a:latin typeface="+mj-lt"/>
          <a:ea typeface="+mj-ea"/>
          <a:cs typeface="+mj-cs"/>
        </a:defRPr>
      </a:lvl1pPr>
      <a:lvl2pPr algn="l" rtl="0" eaLnBrk="0" fontAlgn="base" hangingPunct="0">
        <a:spcBef>
          <a:spcPct val="0"/>
        </a:spcBef>
        <a:spcAft>
          <a:spcPct val="0"/>
        </a:spcAft>
        <a:defRPr sz="3600">
          <a:solidFill>
            <a:schemeClr val="accent1"/>
          </a:solidFill>
          <a:latin typeface="Rockwell"/>
        </a:defRPr>
      </a:lvl2pPr>
      <a:lvl3pPr algn="l" rtl="0" eaLnBrk="0" fontAlgn="base" hangingPunct="0">
        <a:spcBef>
          <a:spcPct val="0"/>
        </a:spcBef>
        <a:spcAft>
          <a:spcPct val="0"/>
        </a:spcAft>
        <a:defRPr sz="3600">
          <a:solidFill>
            <a:schemeClr val="accent1"/>
          </a:solidFill>
          <a:latin typeface="Rockwell"/>
        </a:defRPr>
      </a:lvl3pPr>
      <a:lvl4pPr algn="l" rtl="0" eaLnBrk="0" fontAlgn="base" hangingPunct="0">
        <a:spcBef>
          <a:spcPct val="0"/>
        </a:spcBef>
        <a:spcAft>
          <a:spcPct val="0"/>
        </a:spcAft>
        <a:defRPr sz="3600">
          <a:solidFill>
            <a:schemeClr val="accent1"/>
          </a:solidFill>
          <a:latin typeface="Rockwell"/>
        </a:defRPr>
      </a:lvl4pPr>
      <a:lvl5pPr algn="l" rtl="0" eaLnBrk="0" fontAlgn="base" hangingPunct="0">
        <a:spcBef>
          <a:spcPct val="0"/>
        </a:spcBef>
        <a:spcAft>
          <a:spcPct val="0"/>
        </a:spcAft>
        <a:defRPr sz="3600">
          <a:solidFill>
            <a:schemeClr val="accent1"/>
          </a:solidFill>
          <a:latin typeface="Rockwell"/>
        </a:defRPr>
      </a:lvl5pPr>
      <a:lvl6pPr marL="457200" algn="l" rtl="0" fontAlgn="base">
        <a:spcBef>
          <a:spcPct val="0"/>
        </a:spcBef>
        <a:spcAft>
          <a:spcPct val="0"/>
        </a:spcAft>
        <a:defRPr sz="3600">
          <a:solidFill>
            <a:schemeClr val="accent1"/>
          </a:solidFill>
          <a:latin typeface="Rockwell"/>
        </a:defRPr>
      </a:lvl6pPr>
      <a:lvl7pPr marL="914400" algn="l" rtl="0" fontAlgn="base">
        <a:spcBef>
          <a:spcPct val="0"/>
        </a:spcBef>
        <a:spcAft>
          <a:spcPct val="0"/>
        </a:spcAft>
        <a:defRPr sz="3600">
          <a:solidFill>
            <a:schemeClr val="accent1"/>
          </a:solidFill>
          <a:latin typeface="Rockwell"/>
        </a:defRPr>
      </a:lvl7pPr>
      <a:lvl8pPr marL="1371600" algn="l" rtl="0" fontAlgn="base">
        <a:spcBef>
          <a:spcPct val="0"/>
        </a:spcBef>
        <a:spcAft>
          <a:spcPct val="0"/>
        </a:spcAft>
        <a:defRPr sz="3600">
          <a:solidFill>
            <a:schemeClr val="accent1"/>
          </a:solidFill>
          <a:latin typeface="Rockwell"/>
        </a:defRPr>
      </a:lvl8pPr>
      <a:lvl9pPr marL="1828800" algn="l" rtl="0" fontAlgn="base">
        <a:spcBef>
          <a:spcPct val="0"/>
        </a:spcBef>
        <a:spcAft>
          <a:spcPct val="0"/>
        </a:spcAft>
        <a:defRPr sz="3600">
          <a:solidFill>
            <a:schemeClr val="accent1"/>
          </a:solidFill>
          <a:latin typeface="Rockwell"/>
        </a:defRPr>
      </a:lvl9pPr>
    </p:titleStyle>
    <p:bodyStyle>
      <a:lvl1pPr marL="228600" indent="-228600" algn="l" rtl="0" eaLnBrk="0" fontAlgn="base" hangingPunct="0">
        <a:spcBef>
          <a:spcPts val="2000"/>
        </a:spcBef>
        <a:spcAft>
          <a:spcPct val="0"/>
        </a:spcAft>
        <a:buClr>
          <a:schemeClr val="accent1"/>
        </a:buClr>
        <a:buSzPct val="75000"/>
        <a:buFont typeface="Wingdings" pitchFamily="2" charset="2"/>
        <a:buChar char="n"/>
        <a:defRPr sz="2000" kern="1200">
          <a:solidFill>
            <a:srgbClr val="595959"/>
          </a:solidFill>
          <a:latin typeface="+mn-lt"/>
          <a:ea typeface="+mn-ea"/>
          <a:cs typeface="+mn-cs"/>
        </a:defRPr>
      </a:lvl1pPr>
      <a:lvl2pPr marL="457200" indent="-228600" algn="l" rtl="0" eaLnBrk="0" fontAlgn="base" hangingPunct="0">
        <a:spcBef>
          <a:spcPts val="600"/>
        </a:spcBef>
        <a:spcAft>
          <a:spcPct val="0"/>
        </a:spcAft>
        <a:buClr>
          <a:srgbClr val="9394BE"/>
        </a:buClr>
        <a:buSzPct val="75000"/>
        <a:buFont typeface="Wingdings" pitchFamily="2" charset="2"/>
        <a:buChar char="n"/>
        <a:defRPr kern="1200">
          <a:solidFill>
            <a:srgbClr val="595959"/>
          </a:solidFill>
          <a:latin typeface="+mn-lt"/>
          <a:ea typeface="+mn-ea"/>
          <a:cs typeface="+mn-cs"/>
        </a:defRPr>
      </a:lvl2pPr>
      <a:lvl3pPr marL="685800" indent="-228600" algn="l" rtl="0" eaLnBrk="0" fontAlgn="base" hangingPunct="0">
        <a:spcBef>
          <a:spcPts val="600"/>
        </a:spcBef>
        <a:spcAft>
          <a:spcPct val="0"/>
        </a:spcAft>
        <a:buClr>
          <a:schemeClr val="accent1"/>
        </a:buClr>
        <a:buSzPct val="75000"/>
        <a:buFont typeface="Wingdings" pitchFamily="2" charset="2"/>
        <a:buChar char="n"/>
        <a:defRPr kern="1200">
          <a:solidFill>
            <a:srgbClr val="595959"/>
          </a:solidFill>
          <a:latin typeface="+mn-lt"/>
          <a:ea typeface="+mn-ea"/>
          <a:cs typeface="+mn-cs"/>
        </a:defRPr>
      </a:lvl3pPr>
      <a:lvl4pPr marL="914400" indent="-228600" algn="l" rtl="0" eaLnBrk="0" fontAlgn="base" hangingPunct="0">
        <a:spcBef>
          <a:spcPts val="600"/>
        </a:spcBef>
        <a:spcAft>
          <a:spcPct val="0"/>
        </a:spcAft>
        <a:buClr>
          <a:srgbClr val="9394BE"/>
        </a:buClr>
        <a:buSzPct val="75000"/>
        <a:buFont typeface="Wingdings" pitchFamily="2" charset="2"/>
        <a:buChar char="n"/>
        <a:defRPr kern="1200">
          <a:solidFill>
            <a:srgbClr val="595959"/>
          </a:solidFill>
          <a:latin typeface="+mn-lt"/>
          <a:ea typeface="+mn-ea"/>
          <a:cs typeface="+mn-cs"/>
        </a:defRPr>
      </a:lvl4pPr>
      <a:lvl5pPr marL="1143000" indent="-228600" algn="l" rtl="0" eaLnBrk="0" fontAlgn="base" hangingPunct="0">
        <a:spcBef>
          <a:spcPts val="600"/>
        </a:spcBef>
        <a:spcAft>
          <a:spcPct val="0"/>
        </a:spcAft>
        <a:buClr>
          <a:schemeClr val="accent1"/>
        </a:buClr>
        <a:buSzPct val="75000"/>
        <a:buFont typeface="Wingdings" pitchFamily="2" charset="2"/>
        <a:buChar char="n"/>
        <a:defRPr kern="1200">
          <a:solidFill>
            <a:srgbClr val="595959"/>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4"/>
          <p:cNvGrpSpPr>
            <a:grpSpLocks/>
          </p:cNvGrpSpPr>
          <p:nvPr/>
        </p:nvGrpSpPr>
        <p:grpSpPr bwMode="auto">
          <a:xfrm>
            <a:off x="1143000" y="535781"/>
            <a:ext cx="6858000" cy="4309021"/>
            <a:chOff x="0" y="0"/>
            <a:chExt cx="5760" cy="3217"/>
          </a:xfrm>
          <a:solidFill>
            <a:srgbClr val="D7E3E8"/>
          </a:solidFill>
        </p:grpSpPr>
        <p:sp>
          <p:nvSpPr>
            <p:cNvPr id="5" name="Freeform 10"/>
            <p:cNvSpPr>
              <a:spLocks/>
            </p:cNvSpPr>
            <p:nvPr/>
          </p:nvSpPr>
          <p:spPr bwMode="gray">
            <a:xfrm>
              <a:off x="0" y="2251"/>
              <a:ext cx="5760" cy="966"/>
            </a:xfrm>
            <a:custGeom>
              <a:avLst/>
              <a:gdLst>
                <a:gd name="T0" fmla="*/ 5760 w 5760"/>
                <a:gd name="T1" fmla="*/ 0 h 966"/>
                <a:gd name="T2" fmla="*/ 0 w 5760"/>
                <a:gd name="T3" fmla="*/ 0 h 966"/>
                <a:gd name="T4" fmla="*/ 0 w 5760"/>
                <a:gd name="T5" fmla="*/ 966 h 966"/>
                <a:gd name="T6" fmla="*/ 4834 w 5760"/>
                <a:gd name="T7" fmla="*/ 966 h 966"/>
                <a:gd name="T8" fmla="*/ 5760 w 5760"/>
                <a:gd name="T9" fmla="*/ 434 h 966"/>
                <a:gd name="T10" fmla="*/ 5760 w 5760"/>
                <a:gd name="T11" fmla="*/ 0 h 9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60" h="966">
                  <a:moveTo>
                    <a:pt x="5760" y="0"/>
                  </a:moveTo>
                  <a:lnTo>
                    <a:pt x="0" y="0"/>
                  </a:lnTo>
                  <a:lnTo>
                    <a:pt x="0" y="966"/>
                  </a:lnTo>
                  <a:lnTo>
                    <a:pt x="4834" y="966"/>
                  </a:lnTo>
                  <a:lnTo>
                    <a:pt x="5760" y="434"/>
                  </a:lnTo>
                  <a:lnTo>
                    <a:pt x="5760" y="0"/>
                  </a:lnTo>
                </a:path>
              </a:pathLst>
            </a:custGeom>
            <a:solidFill>
              <a:srgbClr val="DEEE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fr-FR" sz="1519" dirty="0"/>
            </a:p>
          </p:txBody>
        </p:sp>
        <p:sp>
          <p:nvSpPr>
            <p:cNvPr id="6" name="Rectangle 11"/>
            <p:cNvSpPr>
              <a:spLocks noChangeArrowheads="1"/>
            </p:cNvSpPr>
            <p:nvPr/>
          </p:nvSpPr>
          <p:spPr bwMode="gray">
            <a:xfrm>
              <a:off x="0" y="0"/>
              <a:ext cx="5760" cy="2568"/>
            </a:xfrm>
            <a:prstGeom prst="rect">
              <a:avLst/>
            </a:prstGeom>
            <a:solidFill>
              <a:srgbClr val="DEEEF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defRPr/>
              </a:pPr>
              <a:endParaRPr lang="fr-FR" sz="1519" dirty="0">
                <a:cs typeface="Arial" charset="0"/>
              </a:endParaRPr>
            </a:p>
          </p:txBody>
        </p:sp>
      </p:grpSp>
      <p:sp>
        <p:nvSpPr>
          <p:cNvPr id="20483" name="Rectangle 3"/>
          <p:cNvSpPr txBox="1">
            <a:spLocks noChangeArrowheads="1"/>
          </p:cNvSpPr>
          <p:nvPr/>
        </p:nvSpPr>
        <p:spPr bwMode="auto">
          <a:xfrm>
            <a:off x="1585235" y="918865"/>
            <a:ext cx="4643437" cy="910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eaLnBrk="0" hangingPunct="0">
              <a:defRPr>
                <a:solidFill>
                  <a:schemeClr val="tx1"/>
                </a:solidFill>
                <a:latin typeface="Arial" charset="0"/>
                <a:ea typeface="ＭＳ Ｐゴシック" charset="0"/>
                <a:cs typeface="ＭＳ Ｐゴシック" charset="0"/>
              </a:defRPr>
            </a:lvl1pPr>
            <a:lvl2pPr marL="742950" indent="-285750" defTabSz="457200" eaLnBrk="0" hangingPunct="0">
              <a:defRPr>
                <a:solidFill>
                  <a:schemeClr val="tx1"/>
                </a:solidFill>
                <a:latin typeface="Arial" charset="0"/>
                <a:ea typeface="ＭＳ Ｐゴシック" charset="0"/>
              </a:defRPr>
            </a:lvl2pPr>
            <a:lvl3pPr marL="1143000" indent="-228600" defTabSz="457200" eaLnBrk="0" hangingPunct="0">
              <a:defRPr>
                <a:solidFill>
                  <a:schemeClr val="tx1"/>
                </a:solidFill>
                <a:latin typeface="Arial" charset="0"/>
                <a:ea typeface="ＭＳ Ｐゴシック" charset="0"/>
              </a:defRPr>
            </a:lvl3pPr>
            <a:lvl4pPr marL="1600200" indent="-228600" defTabSz="457200" eaLnBrk="0" hangingPunct="0">
              <a:defRPr>
                <a:solidFill>
                  <a:schemeClr val="tx1"/>
                </a:solidFill>
                <a:latin typeface="Arial" charset="0"/>
                <a:ea typeface="ＭＳ Ｐゴシック" charset="0"/>
              </a:defRPr>
            </a:lvl4pPr>
            <a:lvl5pPr marL="2057400" indent="-228600" defTabSz="4572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2700" b="1" dirty="0" smtClean="0">
                <a:solidFill>
                  <a:srgbClr val="404040"/>
                </a:solidFill>
                <a:latin typeface="Calibri" charset="0"/>
              </a:rPr>
              <a:t>BTS Comptabilité et Gestion</a:t>
            </a:r>
            <a:endParaRPr lang="fr-FR" sz="2700" b="1" dirty="0">
              <a:solidFill>
                <a:srgbClr val="404040"/>
              </a:solidFill>
              <a:latin typeface="Calibri" charset="0"/>
            </a:endParaRPr>
          </a:p>
        </p:txBody>
      </p:sp>
      <p:sp>
        <p:nvSpPr>
          <p:cNvPr id="20484" name="Rectangle 4"/>
          <p:cNvSpPr txBox="1">
            <a:spLocks noChangeArrowheads="1"/>
          </p:cNvSpPr>
          <p:nvPr/>
        </p:nvSpPr>
        <p:spPr bwMode="auto">
          <a:xfrm>
            <a:off x="1706564" y="3421866"/>
            <a:ext cx="3349320" cy="130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eaLnBrk="0" hangingPunct="0">
              <a:defRPr>
                <a:solidFill>
                  <a:schemeClr val="tx1"/>
                </a:solidFill>
                <a:latin typeface="Arial" charset="0"/>
                <a:ea typeface="ＭＳ Ｐゴシック" charset="0"/>
                <a:cs typeface="ＭＳ Ｐゴシック" charset="0"/>
              </a:defRPr>
            </a:lvl1pPr>
            <a:lvl2pPr marL="742950" indent="-285750" defTabSz="457200" eaLnBrk="0" hangingPunct="0">
              <a:defRPr>
                <a:solidFill>
                  <a:schemeClr val="tx1"/>
                </a:solidFill>
                <a:latin typeface="Arial" charset="0"/>
                <a:ea typeface="ＭＳ Ｐゴシック" charset="0"/>
              </a:defRPr>
            </a:lvl2pPr>
            <a:lvl3pPr marL="1143000" indent="-228600" defTabSz="457200" eaLnBrk="0" hangingPunct="0">
              <a:defRPr>
                <a:solidFill>
                  <a:schemeClr val="tx1"/>
                </a:solidFill>
                <a:latin typeface="Arial" charset="0"/>
                <a:ea typeface="ＭＳ Ｐゴシック" charset="0"/>
              </a:defRPr>
            </a:lvl3pPr>
            <a:lvl4pPr marL="1600200" indent="-228600" defTabSz="457200" eaLnBrk="0" hangingPunct="0">
              <a:defRPr>
                <a:solidFill>
                  <a:schemeClr val="tx1"/>
                </a:solidFill>
                <a:latin typeface="Arial" charset="0"/>
                <a:ea typeface="ＭＳ Ｐゴシック" charset="0"/>
              </a:defRPr>
            </a:lvl4pPr>
            <a:lvl5pPr marL="2057400" indent="-228600" defTabSz="4572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20000"/>
              </a:spcBef>
              <a:buFont typeface="Wingdings" charset="0"/>
              <a:buNone/>
            </a:pPr>
            <a:endParaRPr lang="fr-FR" sz="1266" dirty="0" smtClean="0">
              <a:solidFill>
                <a:srgbClr val="0062A8"/>
              </a:solidFill>
              <a:latin typeface="Calibri" charset="0"/>
            </a:endParaRPr>
          </a:p>
        </p:txBody>
      </p:sp>
      <p:cxnSp>
        <p:nvCxnSpPr>
          <p:cNvPr id="11" name="Connecteur droit 10"/>
          <p:cNvCxnSpPr/>
          <p:nvPr/>
        </p:nvCxnSpPr>
        <p:spPr>
          <a:xfrm>
            <a:off x="1706563" y="3297472"/>
            <a:ext cx="1728788" cy="0"/>
          </a:xfrm>
          <a:prstGeom prst="line">
            <a:avLst/>
          </a:prstGeom>
          <a:ln w="6350" cmpd="sng">
            <a:solidFill>
              <a:srgbClr val="7F7F7F"/>
            </a:solidFill>
            <a:prstDash val="solid"/>
          </a:ln>
          <a:effectLst/>
        </p:spPr>
        <p:style>
          <a:lnRef idx="2">
            <a:schemeClr val="accent1"/>
          </a:lnRef>
          <a:fillRef idx="0">
            <a:schemeClr val="accent1"/>
          </a:fillRef>
          <a:effectRef idx="1">
            <a:schemeClr val="accent1"/>
          </a:effectRef>
          <a:fontRef idx="minor">
            <a:schemeClr val="tx1"/>
          </a:fontRef>
        </p:style>
      </p:cxnSp>
      <p:sp>
        <p:nvSpPr>
          <p:cNvPr id="12" name="ZoneTexte 11"/>
          <p:cNvSpPr txBox="1"/>
          <p:nvPr/>
        </p:nvSpPr>
        <p:spPr>
          <a:xfrm flipH="1">
            <a:off x="-47564" y="-7135"/>
            <a:ext cx="444417" cy="685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square" rtlCol="0">
            <a:spAutoFit/>
          </a:bodyPr>
          <a:lstStyle/>
          <a:p>
            <a:r>
              <a:rPr lang="fr-FR" sz="1688" b="1" i="1" dirty="0">
                <a:solidFill>
                  <a:schemeClr val="tx1"/>
                </a:solidFill>
              </a:rPr>
              <a:t>   </a:t>
            </a:r>
            <a:r>
              <a:rPr lang="fr-FR" sz="1688" b="1" i="1" dirty="0">
                <a:solidFill>
                  <a:srgbClr val="2D6CAC"/>
                </a:solidFill>
              </a:rPr>
              <a:t>   </a:t>
            </a:r>
          </a:p>
        </p:txBody>
      </p:sp>
      <p:sp>
        <p:nvSpPr>
          <p:cNvPr id="2" name="ZoneTexte 1"/>
          <p:cNvSpPr txBox="1"/>
          <p:nvPr/>
        </p:nvSpPr>
        <p:spPr>
          <a:xfrm>
            <a:off x="1585235" y="1378476"/>
            <a:ext cx="3598333" cy="1754326"/>
          </a:xfrm>
          <a:prstGeom prst="rect">
            <a:avLst/>
          </a:prstGeom>
          <a:noFill/>
        </p:spPr>
        <p:txBody>
          <a:bodyPr wrap="square" rtlCol="0">
            <a:spAutoFit/>
          </a:bodyPr>
          <a:lstStyle/>
          <a:p>
            <a:r>
              <a:rPr lang="fr-FR" i="1" dirty="0" smtClean="0"/>
              <a:t>Modifications apportées par le BO du 21 juillet 2016</a:t>
            </a:r>
          </a:p>
          <a:p>
            <a:endParaRPr lang="fr-FR" i="1" dirty="0" smtClean="0"/>
          </a:p>
          <a:p>
            <a:r>
              <a:rPr lang="fr-FR" b="1" dirty="0"/>
              <a:t>http://www.education.gouv.fr/pid285/bulletin_officiel.html?cid_bo=104713</a:t>
            </a:r>
            <a:endParaRPr lang="fr-FR" i="1" dirty="0"/>
          </a:p>
        </p:txBody>
      </p:sp>
      <p:sp>
        <p:nvSpPr>
          <p:cNvPr id="3" name="Rectangle 2"/>
          <p:cNvSpPr/>
          <p:nvPr/>
        </p:nvSpPr>
        <p:spPr>
          <a:xfrm>
            <a:off x="5858493" y="2778826"/>
            <a:ext cx="3061195" cy="2980706"/>
          </a:xfrm>
          <a:prstGeom prst="rect">
            <a:avLst/>
          </a:prstGeom>
          <a:solidFill>
            <a:srgbClr val="3767A4"/>
          </a:solidFill>
          <a:scene3d>
            <a:camera prst="perspectiveContrastingLeftFacing"/>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t>Webconférence</a:t>
            </a:r>
            <a:endParaRPr lang="fr-FR" dirty="0" smtClean="0"/>
          </a:p>
          <a:p>
            <a:pPr algn="ctr"/>
            <a:r>
              <a:rPr lang="fr-FR" dirty="0" smtClean="0"/>
              <a:t>14 mars 2016</a:t>
            </a:r>
            <a:endParaRPr lang="fr-FR" dirty="0"/>
          </a:p>
        </p:txBody>
      </p:sp>
      <p:cxnSp>
        <p:nvCxnSpPr>
          <p:cNvPr id="9" name="Connecteur droit 8"/>
          <p:cNvCxnSpPr/>
          <p:nvPr/>
        </p:nvCxnSpPr>
        <p:spPr>
          <a:xfrm>
            <a:off x="6724072" y="3421864"/>
            <a:ext cx="1664000" cy="360000"/>
          </a:xfrm>
          <a:prstGeom prst="line">
            <a:avLst/>
          </a:prstGeom>
          <a:ln w="101600" cmpd="sng">
            <a:solidFill>
              <a:srgbClr val="FF0000"/>
            </a:solidFill>
          </a:ln>
        </p:spPr>
        <p:style>
          <a:lnRef idx="1">
            <a:schemeClr val="accent1"/>
          </a:lnRef>
          <a:fillRef idx="0">
            <a:schemeClr val="accent1"/>
          </a:fillRef>
          <a:effectRef idx="0">
            <a:schemeClr val="accent1"/>
          </a:effectRef>
          <a:fontRef idx="minor">
            <a:schemeClr val="tx1"/>
          </a:fontRef>
        </p:style>
      </p:cxnSp>
      <p:pic>
        <p:nvPicPr>
          <p:cNvPr id="1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451" y="5650715"/>
            <a:ext cx="2562225" cy="1200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803100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re 1"/>
          <p:cNvSpPr>
            <a:spLocks noGrp="1"/>
          </p:cNvSpPr>
          <p:nvPr>
            <p:ph type="title"/>
          </p:nvPr>
        </p:nvSpPr>
        <p:spPr>
          <a:xfrm>
            <a:off x="456407" y="246063"/>
            <a:ext cx="7445375" cy="908050"/>
          </a:xfrm>
        </p:spPr>
        <p:txBody>
          <a:bodyPr/>
          <a:lstStyle/>
          <a:p>
            <a:pPr eaLnBrk="1" hangingPunct="1"/>
            <a:r>
              <a:rPr lang="fr-FR" sz="2800" dirty="0" smtClean="0"/>
              <a:t>Dispenses </a:t>
            </a:r>
            <a:r>
              <a:rPr lang="fr-FR" sz="2800" dirty="0" smtClean="0"/>
              <a:t>d’épreuves (dès la session 2017)</a:t>
            </a:r>
            <a:endParaRPr lang="fr-FR" sz="2800" dirty="0" smtClean="0"/>
          </a:p>
        </p:txBody>
      </p:sp>
      <p:sp>
        <p:nvSpPr>
          <p:cNvPr id="6" name="Espace réservé du numéro de diapositive 5"/>
          <p:cNvSpPr>
            <a:spLocks noGrp="1"/>
          </p:cNvSpPr>
          <p:nvPr>
            <p:ph type="sldNum" sz="quarter" idx="12"/>
          </p:nvPr>
        </p:nvSpPr>
        <p:spPr/>
        <p:txBody>
          <a:bodyPr/>
          <a:lstStyle/>
          <a:p>
            <a:pPr>
              <a:defRPr/>
            </a:pPr>
            <a:fld id="{34B72A6C-6323-4464-B459-CA6697B6C3DF}" type="slidenum">
              <a:rPr lang="fr-FR"/>
              <a:pPr>
                <a:defRPr/>
              </a:pPr>
              <a:t>2</a:t>
            </a:fld>
            <a:endParaRPr lang="fr-FR"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38213"/>
            <a:ext cx="9220200" cy="4981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09654054"/>
      </p:ext>
    </p:extLst>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re 1"/>
          <p:cNvSpPr>
            <a:spLocks noGrp="1"/>
          </p:cNvSpPr>
          <p:nvPr>
            <p:ph type="title"/>
          </p:nvPr>
        </p:nvSpPr>
        <p:spPr>
          <a:xfrm>
            <a:off x="456407" y="246063"/>
            <a:ext cx="7445375" cy="908050"/>
          </a:xfrm>
        </p:spPr>
        <p:txBody>
          <a:bodyPr/>
          <a:lstStyle/>
          <a:p>
            <a:pPr eaLnBrk="1" hangingPunct="1"/>
            <a:r>
              <a:rPr lang="fr-FR" sz="2400" dirty="0" smtClean="0"/>
              <a:t>Définition des épreuves </a:t>
            </a:r>
            <a:br>
              <a:rPr lang="fr-FR" sz="2400" dirty="0" smtClean="0"/>
            </a:br>
            <a:r>
              <a:rPr lang="x-none" sz="2400" smtClean="0"/>
              <a:t>Epreuve </a:t>
            </a:r>
            <a:r>
              <a:rPr lang="x-none" sz="2400"/>
              <a:t>E</a:t>
            </a:r>
            <a:r>
              <a:rPr lang="fr-FR" sz="2400" dirty="0"/>
              <a:t>6</a:t>
            </a:r>
            <a:r>
              <a:rPr lang="x-none" sz="2400"/>
              <a:t> –</a:t>
            </a:r>
            <a:r>
              <a:rPr lang="fr-FR" sz="2400" dirty="0"/>
              <a:t> PARCOURS DE PROFESSIONNALISATION </a:t>
            </a:r>
            <a:r>
              <a:rPr lang="fr-FR" sz="2400" dirty="0" smtClean="0"/>
              <a:t>(dès la session 2017)</a:t>
            </a:r>
            <a:r>
              <a:rPr lang="fr-FR" sz="2400" dirty="0"/>
              <a:t/>
            </a:r>
            <a:br>
              <a:rPr lang="fr-FR" sz="2400" dirty="0"/>
            </a:br>
            <a:endParaRPr lang="fr-FR" sz="2400" dirty="0"/>
          </a:p>
        </p:txBody>
      </p:sp>
      <p:sp>
        <p:nvSpPr>
          <p:cNvPr id="6" name="Espace réservé du numéro de diapositive 5"/>
          <p:cNvSpPr>
            <a:spLocks noGrp="1"/>
          </p:cNvSpPr>
          <p:nvPr>
            <p:ph type="sldNum" sz="quarter" idx="12"/>
          </p:nvPr>
        </p:nvSpPr>
        <p:spPr/>
        <p:txBody>
          <a:bodyPr/>
          <a:lstStyle/>
          <a:p>
            <a:pPr>
              <a:defRPr/>
            </a:pPr>
            <a:fld id="{34B72A6C-6323-4464-B459-CA6697B6C3DF}" type="slidenum">
              <a:rPr lang="fr-FR"/>
              <a:pPr>
                <a:defRPr/>
              </a:pPr>
              <a:t>3</a:t>
            </a:fld>
            <a:endParaRPr lang="fr-FR" dirty="0"/>
          </a:p>
        </p:txBody>
      </p:sp>
      <p:sp>
        <p:nvSpPr>
          <p:cNvPr id="2" name="Rectangle 1"/>
          <p:cNvSpPr/>
          <p:nvPr/>
        </p:nvSpPr>
        <p:spPr>
          <a:xfrm>
            <a:off x="355598" y="1810246"/>
            <a:ext cx="7910513" cy="3970318"/>
          </a:xfrm>
          <a:prstGeom prst="rect">
            <a:avLst/>
          </a:prstGeom>
        </p:spPr>
        <p:txBody>
          <a:bodyPr wrap="square">
            <a:spAutoFit/>
          </a:bodyPr>
          <a:lstStyle/>
          <a:p>
            <a:r>
              <a:rPr lang="fr-FR" dirty="0" smtClean="0"/>
              <a:t>Texte initial :</a:t>
            </a:r>
          </a:p>
          <a:p>
            <a:pPr algn="just"/>
            <a:r>
              <a:rPr lang="fr-FR" dirty="0" smtClean="0"/>
              <a:t>« Dans </a:t>
            </a:r>
            <a:r>
              <a:rPr lang="fr-FR" dirty="0"/>
              <a:t>un premier temps, la présentation porte sur l’organisation d’un processus retenu pour la rédaction du document que le candidat a préalablement produit et intitulé </a:t>
            </a:r>
            <a:r>
              <a:rPr lang="fr-FR" i="1" dirty="0"/>
              <a:t>analyse de l’organisation d’un processus</a:t>
            </a:r>
            <a:r>
              <a:rPr lang="fr-FR" dirty="0"/>
              <a:t>. Le candidat en présente les caractéristiques et analyse les choix qui ont été opérés.  Le candidat est ensuite interrogé pour expliciter la démarche mise en œuvre pour conduire la veille. L'entretien entre la commission et le candidat doit permettre de vérifier par sondage le degré de maîtrise des compétences de veille répertoriées dans le passeport professionnel. </a:t>
            </a:r>
          </a:p>
          <a:p>
            <a:pPr algn="just"/>
            <a:r>
              <a:rPr lang="fr-FR" dirty="0"/>
              <a:t>Dans un second temps, la commission d'interrogation fera varier, par le questionnement, différents paramètres pour évaluer la capacité d’analyse du candidat et la capacité d’adaptation du candidat au travers de propositions d’évolution de l’organisation comptable et des procédures de contrôles internes</a:t>
            </a:r>
            <a:r>
              <a:rPr lang="fr-FR" dirty="0" smtClean="0"/>
              <a:t>. »</a:t>
            </a:r>
            <a:endParaRPr lang="fr-FR" dirty="0"/>
          </a:p>
        </p:txBody>
      </p:sp>
    </p:spTree>
    <p:extLst>
      <p:ext uri="{BB962C8B-B14F-4D97-AF65-F5344CB8AC3E}">
        <p14:creationId xmlns:p14="http://schemas.microsoft.com/office/powerpoint/2010/main" val="4129610296"/>
      </p:ext>
    </p:extLst>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re 1"/>
          <p:cNvSpPr>
            <a:spLocks noGrp="1"/>
          </p:cNvSpPr>
          <p:nvPr>
            <p:ph type="title"/>
          </p:nvPr>
        </p:nvSpPr>
        <p:spPr>
          <a:xfrm>
            <a:off x="456407" y="246063"/>
            <a:ext cx="7445375" cy="908050"/>
          </a:xfrm>
        </p:spPr>
        <p:txBody>
          <a:bodyPr/>
          <a:lstStyle/>
          <a:p>
            <a:pPr eaLnBrk="1" hangingPunct="1"/>
            <a:r>
              <a:rPr lang="fr-FR" sz="2800" dirty="0"/>
              <a:t>Définition des épreuves </a:t>
            </a:r>
            <a:br>
              <a:rPr lang="fr-FR" sz="2800" dirty="0"/>
            </a:br>
            <a:r>
              <a:rPr lang="x-none" sz="2800"/>
              <a:t>Epreuve E</a:t>
            </a:r>
            <a:r>
              <a:rPr lang="fr-FR" sz="2800" dirty="0"/>
              <a:t>6</a:t>
            </a:r>
            <a:r>
              <a:rPr lang="x-none" sz="2800"/>
              <a:t> –</a:t>
            </a:r>
            <a:r>
              <a:rPr lang="fr-FR" sz="2800" dirty="0"/>
              <a:t> PARCOURS DE PROFESSIONNALISATION (dès la session 2017)</a:t>
            </a:r>
            <a:endParaRPr lang="fr-FR" sz="2800" dirty="0"/>
          </a:p>
        </p:txBody>
      </p:sp>
      <p:sp>
        <p:nvSpPr>
          <p:cNvPr id="6" name="Espace réservé du numéro de diapositive 5"/>
          <p:cNvSpPr>
            <a:spLocks noGrp="1"/>
          </p:cNvSpPr>
          <p:nvPr>
            <p:ph type="sldNum" sz="quarter" idx="12"/>
          </p:nvPr>
        </p:nvSpPr>
        <p:spPr/>
        <p:txBody>
          <a:bodyPr/>
          <a:lstStyle/>
          <a:p>
            <a:pPr>
              <a:defRPr/>
            </a:pPr>
            <a:fld id="{34B72A6C-6323-4464-B459-CA6697B6C3DF}" type="slidenum">
              <a:rPr lang="fr-FR"/>
              <a:pPr>
                <a:defRPr/>
              </a:pPr>
              <a:t>4</a:t>
            </a:fld>
            <a:endParaRPr lang="fr-FR" dirty="0"/>
          </a:p>
        </p:txBody>
      </p:sp>
      <p:sp>
        <p:nvSpPr>
          <p:cNvPr id="2" name="Rectangle 1"/>
          <p:cNvSpPr/>
          <p:nvPr/>
        </p:nvSpPr>
        <p:spPr>
          <a:xfrm>
            <a:off x="355597" y="2216646"/>
            <a:ext cx="7910513" cy="2862322"/>
          </a:xfrm>
          <a:prstGeom prst="rect">
            <a:avLst/>
          </a:prstGeom>
        </p:spPr>
        <p:txBody>
          <a:bodyPr wrap="square">
            <a:spAutoFit/>
          </a:bodyPr>
          <a:lstStyle/>
          <a:p>
            <a:r>
              <a:rPr lang="fr-FR" dirty="0" smtClean="0"/>
              <a:t>Texte proposé :</a:t>
            </a:r>
          </a:p>
          <a:p>
            <a:pPr algn="just"/>
            <a:r>
              <a:rPr lang="fr-FR" dirty="0" smtClean="0"/>
              <a:t>« </a:t>
            </a:r>
            <a:r>
              <a:rPr lang="fr-FR" dirty="0"/>
              <a:t>Cette première phase porte d'abord sur l’organisation d’un processus retenu pour la rédaction du document que le candidat a préalablement produit et intitulé </a:t>
            </a:r>
            <a:r>
              <a:rPr lang="fr-FR" i="1" dirty="0"/>
              <a:t>analyse de l’organisation d’un processus</a:t>
            </a:r>
            <a:r>
              <a:rPr lang="fr-FR" dirty="0" smtClean="0"/>
              <a:t>. L'entretien </a:t>
            </a:r>
            <a:r>
              <a:rPr lang="fr-FR" dirty="0"/>
              <a:t>doit permettre au candidat d'en présenter les caractéristiques et analyser les choix qui ont été opérés dans la conception de ce processus. </a:t>
            </a:r>
            <a:r>
              <a:rPr lang="fr-FR" b="1" dirty="0"/>
              <a:t> </a:t>
            </a:r>
            <a:r>
              <a:rPr lang="fr-FR" dirty="0"/>
              <a:t>Le candidat est ensuite interrogé pour expliciter la démarche mise en œuvre pour conduire la veille.</a:t>
            </a:r>
            <a:r>
              <a:rPr lang="fr-FR"/>
              <a:t> </a:t>
            </a:r>
            <a:r>
              <a:rPr lang="fr-FR" smtClean="0"/>
              <a:t>L'entretien </a:t>
            </a:r>
            <a:r>
              <a:rPr lang="fr-FR" dirty="0"/>
              <a:t>entre la commission et le candidat doit permettre de vérifier par sondage le degré de maîtrise des compétences de veille répertoriées dans le passeport professionnel</a:t>
            </a:r>
            <a:r>
              <a:rPr lang="fr-FR" dirty="0" smtClean="0"/>
              <a:t> »</a:t>
            </a:r>
            <a:endParaRPr lang="fr-FR" dirty="0"/>
          </a:p>
        </p:txBody>
      </p:sp>
    </p:spTree>
    <p:extLst>
      <p:ext uri="{BB962C8B-B14F-4D97-AF65-F5344CB8AC3E}">
        <p14:creationId xmlns:p14="http://schemas.microsoft.com/office/powerpoint/2010/main" val="2541418506"/>
      </p:ext>
    </p:extLst>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re 1"/>
          <p:cNvSpPr>
            <a:spLocks noGrp="1"/>
          </p:cNvSpPr>
          <p:nvPr>
            <p:ph type="title"/>
          </p:nvPr>
        </p:nvSpPr>
        <p:spPr>
          <a:xfrm>
            <a:off x="456407" y="246063"/>
            <a:ext cx="7445375" cy="908050"/>
          </a:xfrm>
        </p:spPr>
        <p:txBody>
          <a:bodyPr/>
          <a:lstStyle/>
          <a:p>
            <a:pPr eaLnBrk="1" hangingPunct="1"/>
            <a:r>
              <a:rPr lang="fr-FR" sz="2800" dirty="0"/>
              <a:t>Définition des épreuves </a:t>
            </a:r>
            <a:r>
              <a:rPr lang="fr-FR" sz="2800" dirty="0" smtClean="0"/>
              <a:t>: </a:t>
            </a:r>
            <a:r>
              <a:rPr lang="x-none" sz="2800"/>
              <a:t>Epreuve</a:t>
            </a:r>
            <a:r>
              <a:rPr lang="fr-FR" sz="2800" dirty="0"/>
              <a:t>EF2 : module d’approfondissement </a:t>
            </a:r>
            <a:br>
              <a:rPr lang="fr-FR" sz="2800" dirty="0"/>
            </a:br>
            <a:r>
              <a:rPr lang="fr-FR" sz="2800" dirty="0" smtClean="0"/>
              <a:t>(</a:t>
            </a:r>
            <a:r>
              <a:rPr lang="fr-FR" sz="2800" dirty="0"/>
              <a:t>dès la session 2017)</a:t>
            </a:r>
            <a:br>
              <a:rPr lang="fr-FR" sz="2800" dirty="0"/>
            </a:br>
            <a:r>
              <a:rPr lang="fr-FR" sz="2800" dirty="0"/>
              <a:t/>
            </a:r>
            <a:br>
              <a:rPr lang="fr-FR" sz="2800" dirty="0"/>
            </a:br>
            <a:r>
              <a:rPr lang="fr-FR" sz="2800" dirty="0"/>
              <a:t/>
            </a:r>
            <a:br>
              <a:rPr lang="fr-FR" sz="2800" dirty="0"/>
            </a:br>
            <a:endParaRPr lang="fr-FR" sz="2800" dirty="0"/>
          </a:p>
        </p:txBody>
      </p:sp>
      <p:sp>
        <p:nvSpPr>
          <p:cNvPr id="6" name="Espace réservé du numéro de diapositive 5"/>
          <p:cNvSpPr>
            <a:spLocks noGrp="1"/>
          </p:cNvSpPr>
          <p:nvPr>
            <p:ph type="sldNum" sz="quarter" idx="12"/>
          </p:nvPr>
        </p:nvSpPr>
        <p:spPr/>
        <p:txBody>
          <a:bodyPr/>
          <a:lstStyle/>
          <a:p>
            <a:pPr>
              <a:defRPr/>
            </a:pPr>
            <a:fld id="{34B72A6C-6323-4464-B459-CA6697B6C3DF}" type="slidenum">
              <a:rPr lang="fr-FR"/>
              <a:pPr>
                <a:defRPr/>
              </a:pPr>
              <a:t>5</a:t>
            </a:fld>
            <a:endParaRPr lang="fr-FR" dirty="0"/>
          </a:p>
        </p:txBody>
      </p:sp>
      <p:sp>
        <p:nvSpPr>
          <p:cNvPr id="2" name="Rectangle 1"/>
          <p:cNvSpPr/>
          <p:nvPr/>
        </p:nvSpPr>
        <p:spPr>
          <a:xfrm>
            <a:off x="355597" y="2216646"/>
            <a:ext cx="7910513" cy="3693319"/>
          </a:xfrm>
          <a:prstGeom prst="rect">
            <a:avLst/>
          </a:prstGeom>
        </p:spPr>
        <p:txBody>
          <a:bodyPr wrap="square">
            <a:spAutoFit/>
          </a:bodyPr>
          <a:lstStyle/>
          <a:p>
            <a:r>
              <a:rPr lang="fr-FR" dirty="0"/>
              <a:t>Le candidat expose sur le thème sans être interrompu, pendant une durée de </a:t>
            </a:r>
            <a:r>
              <a:rPr lang="fr-FR" dirty="0" smtClean="0"/>
              <a:t>20 </a:t>
            </a:r>
            <a:r>
              <a:rPr lang="fr-FR" dirty="0"/>
              <a:t>minutes puis la commission procède à un entretien pendant </a:t>
            </a:r>
            <a:r>
              <a:rPr lang="fr-FR" dirty="0" smtClean="0"/>
              <a:t>20</a:t>
            </a:r>
            <a:r>
              <a:rPr lang="fr-FR" dirty="0"/>
              <a:t>  minutes au maximum.</a:t>
            </a:r>
          </a:p>
          <a:p>
            <a:r>
              <a:rPr lang="fr-FR" dirty="0"/>
              <a:t>Le candidat est libre de sa documentation d'appui et de ses supports.</a:t>
            </a:r>
          </a:p>
          <a:p>
            <a:r>
              <a:rPr lang="x-none"/>
              <a:t> </a:t>
            </a:r>
            <a:endParaRPr lang="fr-FR" dirty="0" smtClean="0"/>
          </a:p>
          <a:p>
            <a:r>
              <a:rPr lang="fr-FR" dirty="0" smtClean="0"/>
              <a:t>Modification </a:t>
            </a:r>
            <a:r>
              <a:rPr lang="fr-FR" dirty="0"/>
              <a:t>passage de 20 minutes à 10 pour  tenir dans les 20 </a:t>
            </a:r>
            <a:r>
              <a:rPr lang="fr-FR" dirty="0" smtClean="0"/>
              <a:t>minutes</a:t>
            </a:r>
          </a:p>
          <a:p>
            <a:endParaRPr lang="fr-FR" dirty="0"/>
          </a:p>
          <a:p>
            <a:r>
              <a:rPr lang="fr-FR" dirty="0"/>
              <a:t>Le candidat expose sur le thème sans être interrompu, pendant une durée de </a:t>
            </a:r>
            <a:r>
              <a:rPr lang="fr-FR" dirty="0" smtClean="0"/>
              <a:t>10 </a:t>
            </a:r>
            <a:r>
              <a:rPr lang="fr-FR" dirty="0"/>
              <a:t>minutes puis la commission procède à un entretien pendant </a:t>
            </a:r>
            <a:r>
              <a:rPr lang="fr-FR" dirty="0" smtClean="0"/>
              <a:t>10</a:t>
            </a:r>
            <a:r>
              <a:rPr lang="fr-FR" dirty="0"/>
              <a:t>  minutes au maximum.</a:t>
            </a:r>
          </a:p>
          <a:p>
            <a:r>
              <a:rPr lang="fr-FR" dirty="0"/>
              <a:t>Le candidat est libre de sa documentation d'appui et de ses supports.</a:t>
            </a:r>
          </a:p>
          <a:p>
            <a:endParaRPr lang="fr-FR" dirty="0"/>
          </a:p>
          <a:p>
            <a:endParaRPr lang="fr-FR" dirty="0"/>
          </a:p>
        </p:txBody>
      </p:sp>
    </p:spTree>
    <p:extLst>
      <p:ext uri="{BB962C8B-B14F-4D97-AF65-F5344CB8AC3E}">
        <p14:creationId xmlns:p14="http://schemas.microsoft.com/office/powerpoint/2010/main" val="39562584"/>
      </p:ext>
    </p:extLst>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smtClean="0"/>
              <a:t>Tableau des correspondances (dès la session 2017)</a:t>
            </a:r>
            <a:endParaRPr lang="fr-FR" sz="2800" dirty="0"/>
          </a:p>
        </p:txBody>
      </p:sp>
      <p:sp>
        <p:nvSpPr>
          <p:cNvPr id="4" name="Espace réservé du numéro de diapositive 3"/>
          <p:cNvSpPr>
            <a:spLocks noGrp="1"/>
          </p:cNvSpPr>
          <p:nvPr>
            <p:ph type="sldNum" sz="quarter" idx="12"/>
          </p:nvPr>
        </p:nvSpPr>
        <p:spPr/>
        <p:txBody>
          <a:bodyPr/>
          <a:lstStyle/>
          <a:p>
            <a:pPr>
              <a:defRPr/>
            </a:pPr>
            <a:fld id="{4D24ED50-E5FC-4122-A162-468BBC54FC73}" type="slidenum">
              <a:rPr lang="fr-FR" smtClean="0"/>
              <a:pPr>
                <a:defRPr/>
              </a:pPr>
              <a:t>6</a:t>
            </a:fld>
            <a:endParaRPr lang="fr-FR"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97864" y="1308100"/>
            <a:ext cx="5322036" cy="525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45255626"/>
      </p:ext>
    </p:extLst>
  </p:cSld>
  <p:clrMapOvr>
    <a:masterClrMapping/>
  </p:clrMapOvr>
  <p:transition>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re 1"/>
          <p:cNvSpPr>
            <a:spLocks noGrp="1"/>
          </p:cNvSpPr>
          <p:nvPr>
            <p:ph type="title"/>
          </p:nvPr>
        </p:nvSpPr>
        <p:spPr>
          <a:xfrm>
            <a:off x="456407" y="246063"/>
            <a:ext cx="7445375" cy="908050"/>
          </a:xfrm>
        </p:spPr>
        <p:txBody>
          <a:bodyPr/>
          <a:lstStyle/>
          <a:p>
            <a:pPr eaLnBrk="1" hangingPunct="1"/>
            <a:r>
              <a:rPr lang="fr-FR" sz="2800" dirty="0" err="1" smtClean="0"/>
              <a:t>Réglement</a:t>
            </a:r>
            <a:r>
              <a:rPr lang="fr-FR" sz="2800" dirty="0" smtClean="0"/>
              <a:t> </a:t>
            </a:r>
            <a:r>
              <a:rPr lang="fr-FR" sz="2800" dirty="0" smtClean="0"/>
              <a:t>d’examen (session 2018)</a:t>
            </a:r>
            <a:endParaRPr lang="fr-FR" sz="2800" dirty="0" smtClean="0"/>
          </a:p>
        </p:txBody>
      </p:sp>
      <p:sp>
        <p:nvSpPr>
          <p:cNvPr id="6" name="Espace réservé du numéro de diapositive 5"/>
          <p:cNvSpPr>
            <a:spLocks noGrp="1"/>
          </p:cNvSpPr>
          <p:nvPr>
            <p:ph type="sldNum" sz="quarter" idx="12"/>
          </p:nvPr>
        </p:nvSpPr>
        <p:spPr/>
        <p:txBody>
          <a:bodyPr/>
          <a:lstStyle/>
          <a:p>
            <a:pPr>
              <a:defRPr/>
            </a:pPr>
            <a:fld id="{34B72A6C-6323-4464-B459-CA6697B6C3DF}" type="slidenum">
              <a:rPr lang="fr-FR"/>
              <a:pPr>
                <a:defRPr/>
              </a:pPr>
              <a:t>7</a:t>
            </a:fld>
            <a:endParaRPr lang="fr-FR"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863" y="890588"/>
            <a:ext cx="8296275" cy="5076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12384645"/>
      </p:ext>
    </p:extLst>
  </p:cSld>
  <p:clrMapOvr>
    <a:masterClrMapping/>
  </p:clrMapOvr>
  <p:transition>
    <p:wipe/>
  </p:transition>
  <p:timing>
    <p:tnLst>
      <p:par>
        <p:cTn id="1" dur="indefinite" restart="never" nodeType="tmRoot"/>
      </p:par>
    </p:tnLst>
  </p:timing>
</p:sld>
</file>

<file path=ppt/theme/theme1.xml><?xml version="1.0" encoding="utf-8"?>
<a:theme xmlns:a="http://schemas.openxmlformats.org/drawingml/2006/main" name="Avantage">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A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Avantage.thmx</Template>
  <TotalTime>3252</TotalTime>
  <Words>104</Words>
  <Application>Microsoft Office PowerPoint</Application>
  <PresentationFormat>Affichage à l'écran (4:3)</PresentationFormat>
  <Paragraphs>37</Paragraphs>
  <Slides>7</Slides>
  <Notes>6</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Avantage</vt:lpstr>
      <vt:lpstr>Présentation PowerPoint</vt:lpstr>
      <vt:lpstr>Dispenses d’épreuves (dès la session 2017)</vt:lpstr>
      <vt:lpstr>Définition des épreuves  Epreuve E6 – PARCOURS DE PROFESSIONNALISATION (dès la session 2017) </vt:lpstr>
      <vt:lpstr>Définition des épreuves  Epreuve E6 – PARCOURS DE PROFESSIONNALISATION (dès la session 2017)</vt:lpstr>
      <vt:lpstr>Définition des épreuves : EpreuveEF2 : module d’approfondissement  (dès la session 2017)   </vt:lpstr>
      <vt:lpstr>Tableau des correspondances (dès la session 2017)</vt:lpstr>
      <vt:lpstr>Réglement d’examen (session 2018)</vt:lpstr>
    </vt:vector>
  </TitlesOfParts>
  <Company>Education Nationale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Jean-Michel Paguet</cp:lastModifiedBy>
  <cp:revision>242</cp:revision>
  <dcterms:created xsi:type="dcterms:W3CDTF">2013-03-07T00:26:46Z</dcterms:created>
  <dcterms:modified xsi:type="dcterms:W3CDTF">2016-09-07T04:44:46Z</dcterms:modified>
</cp:coreProperties>
</file>