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31" r:id="rId2"/>
    <p:sldId id="706" r:id="rId3"/>
    <p:sldId id="846" r:id="rId4"/>
    <p:sldId id="850" r:id="rId5"/>
    <p:sldId id="851" r:id="rId6"/>
    <p:sldId id="848" r:id="rId7"/>
    <p:sldId id="847" r:id="rId8"/>
    <p:sldId id="841" r:id="rId9"/>
    <p:sldId id="845" r:id="rId10"/>
    <p:sldId id="852" r:id="rId11"/>
    <p:sldId id="849" r:id="rId12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maud Laurence" initials="RL" lastIdx="1" clrIdx="0">
    <p:extLst>
      <p:ext uri="{19B8F6BF-5375-455C-9EA6-DF929625EA0E}">
        <p15:presenceInfo xmlns:p15="http://schemas.microsoft.com/office/powerpoint/2012/main" userId="Remaud Laurence" providerId="None"/>
      </p:ext>
    </p:extLst>
  </p:cmAuthor>
  <p:cmAuthor id="2" name="sylvie" initials="s" lastIdx="1" clrIdx="1">
    <p:extLst>
      <p:ext uri="{19B8F6BF-5375-455C-9EA6-DF929625EA0E}">
        <p15:presenceInfo xmlns:p15="http://schemas.microsoft.com/office/powerpoint/2012/main" userId="sylv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6"/>
    <a:srgbClr val="00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061" autoAdjust="0"/>
  </p:normalViewPr>
  <p:slideViewPr>
    <p:cSldViewPr snapToGrid="0" snapToObjects="1">
      <p:cViewPr varScale="1">
        <p:scale>
          <a:sx n="69" d="100"/>
          <a:sy n="69" d="100"/>
        </p:scale>
        <p:origin x="144" y="60"/>
      </p:cViewPr>
      <p:guideLst/>
    </p:cSldViewPr>
  </p:slideViewPr>
  <p:outlineViewPr>
    <p:cViewPr>
      <p:scale>
        <a:sx n="33" d="100"/>
        <a:sy n="33" d="100"/>
      </p:scale>
      <p:origin x="0" y="-6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4A39A-9C15-4C26-BE62-78B125DB5C07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788D67-B352-4461-AF02-4DCBEA9B00AF}">
      <dgm:prSet phldrT="[Texte]" phldr="0"/>
      <dgm:spPr/>
      <dgm:t>
        <a:bodyPr/>
        <a:lstStyle/>
        <a:p>
          <a:r>
            <a:rPr lang="fr-FR" b="1" dirty="0"/>
            <a:t>L’ENSEIGNANT</a:t>
          </a:r>
        </a:p>
        <a:p>
          <a:endParaRPr lang="fr-FR" dirty="0"/>
        </a:p>
        <a:p>
          <a:endParaRPr lang="fr-FR" dirty="0"/>
        </a:p>
      </dgm:t>
    </dgm:pt>
    <dgm:pt modelId="{EC3FF8C5-3E96-4530-80A0-6540178A42DF}" type="parTrans" cxnId="{6E9B6AEA-F86B-4337-AD96-E9EA07F30AC4}">
      <dgm:prSet/>
      <dgm:spPr/>
      <dgm:t>
        <a:bodyPr/>
        <a:lstStyle/>
        <a:p>
          <a:endParaRPr lang="fr-FR"/>
        </a:p>
      </dgm:t>
    </dgm:pt>
    <dgm:pt modelId="{DD85373D-1BD3-457F-B671-A2DB9EBF6DB2}" type="sibTrans" cxnId="{6E9B6AEA-F86B-4337-AD96-E9EA07F30AC4}">
      <dgm:prSet/>
      <dgm:spPr/>
      <dgm:t>
        <a:bodyPr/>
        <a:lstStyle/>
        <a:p>
          <a:endParaRPr lang="fr-FR"/>
        </a:p>
      </dgm:t>
    </dgm:pt>
    <dgm:pt modelId="{8AA84770-DC46-479B-A2DA-F7A78317FB88}">
      <dgm:prSet phldrT="[Texte]" phldr="0" custT="1"/>
      <dgm:spPr/>
      <dgm:t>
        <a:bodyPr/>
        <a:lstStyle/>
        <a:p>
          <a:r>
            <a:rPr lang="fr-FR" sz="1600" dirty="0"/>
            <a:t>Crée une session (groupe)</a:t>
          </a:r>
        </a:p>
      </dgm:t>
    </dgm:pt>
    <dgm:pt modelId="{496C8A02-9741-4981-99CA-577BC2749FDE}" type="parTrans" cxnId="{F3EC2607-5C48-41F0-9D0C-E04FA9B95FB8}">
      <dgm:prSet/>
      <dgm:spPr/>
      <dgm:t>
        <a:bodyPr/>
        <a:lstStyle/>
        <a:p>
          <a:endParaRPr lang="fr-FR"/>
        </a:p>
      </dgm:t>
    </dgm:pt>
    <dgm:pt modelId="{5C6249BF-98EC-4695-9AA6-B5CD305B1416}" type="sibTrans" cxnId="{F3EC2607-5C48-41F0-9D0C-E04FA9B95FB8}">
      <dgm:prSet/>
      <dgm:spPr/>
      <dgm:t>
        <a:bodyPr/>
        <a:lstStyle/>
        <a:p>
          <a:endParaRPr lang="fr-FR"/>
        </a:p>
      </dgm:t>
    </dgm:pt>
    <dgm:pt modelId="{280D69CE-4287-4AC2-A18D-F3ED8B98D5AC}">
      <dgm:prSet phldrT="[Texte]" phldr="0" custT="1"/>
      <dgm:spPr/>
      <dgm:t>
        <a:bodyPr/>
        <a:lstStyle/>
        <a:p>
          <a:r>
            <a:rPr lang="fr-FR" sz="1600" dirty="0"/>
            <a:t>Inscrit des étudiants</a:t>
          </a:r>
        </a:p>
      </dgm:t>
    </dgm:pt>
    <dgm:pt modelId="{0852260D-DD51-4A04-AA2E-71A6CD04A19B}" type="parTrans" cxnId="{CF2BB0AD-AE14-4841-B149-E80A24C1769A}">
      <dgm:prSet/>
      <dgm:spPr/>
      <dgm:t>
        <a:bodyPr/>
        <a:lstStyle/>
        <a:p>
          <a:endParaRPr lang="fr-FR"/>
        </a:p>
      </dgm:t>
    </dgm:pt>
    <dgm:pt modelId="{50B8D4F3-9FBB-43D0-8FDA-FDA9D5ACE0FF}" type="sibTrans" cxnId="{CF2BB0AD-AE14-4841-B149-E80A24C1769A}">
      <dgm:prSet/>
      <dgm:spPr/>
      <dgm:t>
        <a:bodyPr/>
        <a:lstStyle/>
        <a:p>
          <a:endParaRPr lang="fr-FR"/>
        </a:p>
      </dgm:t>
    </dgm:pt>
    <dgm:pt modelId="{B1EC96FA-3F3C-4C8E-8A69-E1847C28C41D}">
      <dgm:prSet phldrT="[Texte]" phldr="0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dirty="0"/>
            <a:t>Crcf-edu.fr/banque/certification</a:t>
          </a:r>
        </a:p>
        <a:p>
          <a:endParaRPr lang="fr-FR" dirty="0"/>
        </a:p>
      </dgm:t>
    </dgm:pt>
    <dgm:pt modelId="{63AAEE4C-9620-4375-BA8D-F2A5FC0C051E}" type="parTrans" cxnId="{E68D856C-790A-48E3-A0C4-D9CB4AD71B4D}">
      <dgm:prSet/>
      <dgm:spPr/>
      <dgm:t>
        <a:bodyPr/>
        <a:lstStyle/>
        <a:p>
          <a:endParaRPr lang="fr-FR"/>
        </a:p>
      </dgm:t>
    </dgm:pt>
    <dgm:pt modelId="{B3D635C2-28ED-485B-86D4-9FF82817B86D}" type="sibTrans" cxnId="{E68D856C-790A-48E3-A0C4-D9CB4AD71B4D}">
      <dgm:prSet/>
      <dgm:spPr/>
      <dgm:t>
        <a:bodyPr/>
        <a:lstStyle/>
        <a:p>
          <a:endParaRPr lang="fr-FR"/>
        </a:p>
      </dgm:t>
    </dgm:pt>
    <dgm:pt modelId="{A983538A-B382-4BCD-9C49-97E2125052E8}">
      <dgm:prSet phldrT="[Texte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1600" dirty="0"/>
            <a:t>Code Session</a:t>
          </a:r>
        </a:p>
      </dgm:t>
    </dgm:pt>
    <dgm:pt modelId="{0656A2D2-487A-4883-99DF-75B09E8254B8}" type="parTrans" cxnId="{3E1F0160-95C5-4C5D-940B-EA43D0FBE740}">
      <dgm:prSet/>
      <dgm:spPr/>
      <dgm:t>
        <a:bodyPr/>
        <a:lstStyle/>
        <a:p>
          <a:endParaRPr lang="fr-FR"/>
        </a:p>
      </dgm:t>
    </dgm:pt>
    <dgm:pt modelId="{5B1C7DD9-866B-4532-8CE0-1AC41D6473E8}" type="sibTrans" cxnId="{3E1F0160-95C5-4C5D-940B-EA43D0FBE740}">
      <dgm:prSet/>
      <dgm:spPr/>
      <dgm:t>
        <a:bodyPr/>
        <a:lstStyle/>
        <a:p>
          <a:endParaRPr lang="fr-FR"/>
        </a:p>
      </dgm:t>
    </dgm:pt>
    <dgm:pt modelId="{92EEB41E-842A-4026-B74D-A300DF258E1D}">
      <dgm:prSet phldrT="[Texte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1600" dirty="0"/>
            <a:t>Identifiants Mots de passe</a:t>
          </a:r>
        </a:p>
      </dgm:t>
    </dgm:pt>
    <dgm:pt modelId="{FD8E1EAD-9FBA-4323-951F-851111A00311}" type="parTrans" cxnId="{9F78C052-BD0E-48D7-AE56-DF161814E4F2}">
      <dgm:prSet/>
      <dgm:spPr/>
      <dgm:t>
        <a:bodyPr/>
        <a:lstStyle/>
        <a:p>
          <a:endParaRPr lang="fr-FR"/>
        </a:p>
      </dgm:t>
    </dgm:pt>
    <dgm:pt modelId="{AE68B79B-5F96-4380-9E14-BE5B29068831}" type="sibTrans" cxnId="{9F78C052-BD0E-48D7-AE56-DF161814E4F2}">
      <dgm:prSet/>
      <dgm:spPr/>
      <dgm:t>
        <a:bodyPr/>
        <a:lstStyle/>
        <a:p>
          <a:endParaRPr lang="fr-FR"/>
        </a:p>
      </dgm:t>
    </dgm:pt>
    <dgm:pt modelId="{E666BF41-2E94-4E20-A317-7D664C76B5E9}">
      <dgm:prSet phldrT="[Texte]" phldr="0" custT="1"/>
      <dgm:spPr/>
      <dgm:t>
        <a:bodyPr/>
        <a:lstStyle/>
        <a:p>
          <a:r>
            <a:rPr lang="fr-FR" sz="1600" dirty="0"/>
            <a:t>Se connecte</a:t>
          </a:r>
        </a:p>
      </dgm:t>
    </dgm:pt>
    <dgm:pt modelId="{83851E07-EA35-4C2B-B707-ECAC56DA7EB9}" type="parTrans" cxnId="{5495021B-7D61-4237-8B37-CFC93E3A0F75}">
      <dgm:prSet/>
      <dgm:spPr/>
      <dgm:t>
        <a:bodyPr/>
        <a:lstStyle/>
        <a:p>
          <a:endParaRPr lang="fr-FR"/>
        </a:p>
      </dgm:t>
    </dgm:pt>
    <dgm:pt modelId="{9123DAB2-BF90-402A-81BD-A04A3A1487A9}" type="sibTrans" cxnId="{5495021B-7D61-4237-8B37-CFC93E3A0F75}">
      <dgm:prSet/>
      <dgm:spPr/>
      <dgm:t>
        <a:bodyPr/>
        <a:lstStyle/>
        <a:p>
          <a:endParaRPr lang="fr-FR"/>
        </a:p>
      </dgm:t>
    </dgm:pt>
    <dgm:pt modelId="{4FB816C4-A3E7-4728-B34A-AFB979D3147A}">
      <dgm:prSet phldrT="[Texte]" phldr="0" custT="1"/>
      <dgm:spPr/>
      <dgm:t>
        <a:bodyPr/>
        <a:lstStyle/>
        <a:p>
          <a:r>
            <a:rPr lang="fr-FR" sz="1600" dirty="0"/>
            <a:t>S’entraine en autonomie</a:t>
          </a:r>
        </a:p>
      </dgm:t>
    </dgm:pt>
    <dgm:pt modelId="{30329B95-1EE2-453D-B030-876B34800A11}" type="parTrans" cxnId="{54CC7B5D-F9B3-487E-86B5-D25BA8F641AA}">
      <dgm:prSet/>
      <dgm:spPr/>
      <dgm:t>
        <a:bodyPr/>
        <a:lstStyle/>
        <a:p>
          <a:endParaRPr lang="fr-FR"/>
        </a:p>
      </dgm:t>
    </dgm:pt>
    <dgm:pt modelId="{D9A5A18A-30CE-43D8-A378-20E6F2C4A13D}" type="sibTrans" cxnId="{54CC7B5D-F9B3-487E-86B5-D25BA8F641AA}">
      <dgm:prSet/>
      <dgm:spPr/>
      <dgm:t>
        <a:bodyPr/>
        <a:lstStyle/>
        <a:p>
          <a:endParaRPr lang="fr-FR"/>
        </a:p>
      </dgm:t>
    </dgm:pt>
    <dgm:pt modelId="{89C45D28-12E8-48FB-A0F1-298B5D905AE7}">
      <dgm:prSet phldrT="[Texte]" phldr="0"/>
      <dgm:spPr/>
      <dgm:t>
        <a:bodyPr/>
        <a:lstStyle/>
        <a:p>
          <a:r>
            <a:rPr lang="fr-FR" dirty="0"/>
            <a:t>Paramètre les chapitres accessibles</a:t>
          </a:r>
        </a:p>
      </dgm:t>
    </dgm:pt>
    <dgm:pt modelId="{AA9437C2-FF76-4322-84B5-9FD1E43BCBA3}" type="parTrans" cxnId="{65FDE86C-4CA7-4A46-A632-1A375DC2E66A}">
      <dgm:prSet/>
      <dgm:spPr/>
      <dgm:t>
        <a:bodyPr/>
        <a:lstStyle/>
        <a:p>
          <a:endParaRPr lang="fr-FR"/>
        </a:p>
      </dgm:t>
    </dgm:pt>
    <dgm:pt modelId="{D8BAC424-1C11-4F89-A0E3-B2713E91654A}" type="sibTrans" cxnId="{65FDE86C-4CA7-4A46-A632-1A375DC2E66A}">
      <dgm:prSet/>
      <dgm:spPr/>
      <dgm:t>
        <a:bodyPr/>
        <a:lstStyle/>
        <a:p>
          <a:endParaRPr lang="fr-FR"/>
        </a:p>
      </dgm:t>
    </dgm:pt>
    <dgm:pt modelId="{6FCE87C3-D84F-4120-AF12-794D04581BE4}">
      <dgm:prSet phldrT="[Texte]" phldr="0" custT="1"/>
      <dgm:spPr>
        <a:solidFill>
          <a:srgbClr val="C00000"/>
        </a:solidFill>
      </dgm:spPr>
      <dgm:t>
        <a:bodyPr/>
        <a:lstStyle/>
        <a:p>
          <a:r>
            <a:rPr lang="fr-FR" sz="1600" dirty="0"/>
            <a:t>Module 1 </a:t>
          </a:r>
        </a:p>
        <a:p>
          <a:r>
            <a:rPr lang="fr-FR" sz="1600" dirty="0"/>
            <a:t>Entrainement autonome</a:t>
          </a:r>
        </a:p>
      </dgm:t>
    </dgm:pt>
    <dgm:pt modelId="{0BA9F32D-B233-4491-B91E-70C0ACDCEE25}" type="parTrans" cxnId="{20EAE465-B64C-4C9E-9BB0-4E97D09BA475}">
      <dgm:prSet/>
      <dgm:spPr/>
      <dgm:t>
        <a:bodyPr/>
        <a:lstStyle/>
        <a:p>
          <a:endParaRPr lang="fr-FR"/>
        </a:p>
      </dgm:t>
    </dgm:pt>
    <dgm:pt modelId="{22BDA21E-D3D1-413A-8F34-1F3133B6D5D5}" type="sibTrans" cxnId="{20EAE465-B64C-4C9E-9BB0-4E97D09BA475}">
      <dgm:prSet/>
      <dgm:spPr/>
      <dgm:t>
        <a:bodyPr/>
        <a:lstStyle/>
        <a:p>
          <a:endParaRPr lang="fr-FR"/>
        </a:p>
      </dgm:t>
    </dgm:pt>
    <dgm:pt modelId="{5965EF6A-5914-42B8-A0D3-311EB5773BDA}">
      <dgm:prSet phldrT="[Texte]" phldr="0" custT="1"/>
      <dgm:spPr>
        <a:solidFill>
          <a:srgbClr val="C00000"/>
        </a:solidFill>
      </dgm:spPr>
      <dgm:t>
        <a:bodyPr/>
        <a:lstStyle/>
        <a:p>
          <a:r>
            <a:rPr lang="fr-FR" sz="1600" dirty="0"/>
            <a:t>Module 2 </a:t>
          </a:r>
        </a:p>
        <a:p>
          <a:r>
            <a:rPr lang="fr-FR" sz="1600" dirty="0"/>
            <a:t>Evaluation intermédiaire</a:t>
          </a:r>
        </a:p>
      </dgm:t>
    </dgm:pt>
    <dgm:pt modelId="{D13CB6D9-4073-49AB-B68F-9E3E04B2E9A2}" type="parTrans" cxnId="{C1742E06-DC8E-4892-AF52-4044CAD8DC18}">
      <dgm:prSet/>
      <dgm:spPr/>
      <dgm:t>
        <a:bodyPr/>
        <a:lstStyle/>
        <a:p>
          <a:endParaRPr lang="fr-FR"/>
        </a:p>
      </dgm:t>
    </dgm:pt>
    <dgm:pt modelId="{5BE59128-C494-4D8B-B763-3AA7C49DB9CA}" type="sibTrans" cxnId="{C1742E06-DC8E-4892-AF52-4044CAD8DC18}">
      <dgm:prSet/>
      <dgm:spPr/>
      <dgm:t>
        <a:bodyPr/>
        <a:lstStyle/>
        <a:p>
          <a:endParaRPr lang="fr-FR"/>
        </a:p>
      </dgm:t>
    </dgm:pt>
    <dgm:pt modelId="{AEDE0500-B381-4D79-8675-0488EFE74197}">
      <dgm:prSet phldrT="[Texte]" phldr="0" custT="1"/>
      <dgm:spPr>
        <a:solidFill>
          <a:srgbClr val="C00000"/>
        </a:solidFill>
      </dgm:spPr>
      <dgm:t>
        <a:bodyPr/>
        <a:lstStyle/>
        <a:p>
          <a:r>
            <a:rPr lang="fr-FR" sz="1600" dirty="0"/>
            <a:t>Module 3 </a:t>
          </a:r>
        </a:p>
        <a:p>
          <a:r>
            <a:rPr lang="fr-FR" sz="1600" dirty="0"/>
            <a:t>Examens blancs</a:t>
          </a:r>
        </a:p>
      </dgm:t>
    </dgm:pt>
    <dgm:pt modelId="{C7080EB3-646C-4F07-AD94-ECBE393C8099}" type="parTrans" cxnId="{284C10EA-C292-48E5-8804-BE4CD58808B7}">
      <dgm:prSet/>
      <dgm:spPr/>
      <dgm:t>
        <a:bodyPr/>
        <a:lstStyle/>
        <a:p>
          <a:endParaRPr lang="fr-FR"/>
        </a:p>
      </dgm:t>
    </dgm:pt>
    <dgm:pt modelId="{8E8A5B4B-E6A9-407A-A831-D7A2F39FEDE5}" type="sibTrans" cxnId="{284C10EA-C292-48E5-8804-BE4CD58808B7}">
      <dgm:prSet/>
      <dgm:spPr/>
      <dgm:t>
        <a:bodyPr/>
        <a:lstStyle/>
        <a:p>
          <a:endParaRPr lang="fr-FR"/>
        </a:p>
      </dgm:t>
    </dgm:pt>
    <dgm:pt modelId="{60E2FAD2-F0C8-4D1E-9223-E068BD043140}">
      <dgm:prSet phldrT="[Texte]" phldr="0"/>
      <dgm:spPr/>
      <dgm:t>
        <a:bodyPr/>
        <a:lstStyle/>
        <a:p>
          <a:r>
            <a:rPr lang="fr-FR" b="1" dirty="0"/>
            <a:t>L’ETUDIANT</a:t>
          </a:r>
        </a:p>
        <a:p>
          <a:endParaRPr lang="fr-FR" dirty="0"/>
        </a:p>
        <a:p>
          <a:endParaRPr lang="fr-FR" dirty="0"/>
        </a:p>
      </dgm:t>
    </dgm:pt>
    <dgm:pt modelId="{E38A0F5A-6F33-4B69-A392-C5D0816C9E1D}" type="parTrans" cxnId="{9FAEC0FE-E394-4673-9452-3FEB56696FD9}">
      <dgm:prSet/>
      <dgm:spPr/>
      <dgm:t>
        <a:bodyPr/>
        <a:lstStyle/>
        <a:p>
          <a:endParaRPr lang="fr-FR"/>
        </a:p>
      </dgm:t>
    </dgm:pt>
    <dgm:pt modelId="{07850580-F787-42E0-830F-69375004496F}" type="sibTrans" cxnId="{9FAEC0FE-E394-4673-9452-3FEB56696FD9}">
      <dgm:prSet/>
      <dgm:spPr/>
      <dgm:t>
        <a:bodyPr/>
        <a:lstStyle/>
        <a:p>
          <a:endParaRPr lang="fr-FR"/>
        </a:p>
      </dgm:t>
    </dgm:pt>
    <dgm:pt modelId="{CCFC1413-09BD-42E5-8A21-5280A8FE81F1}">
      <dgm:prSet phldrT="[Texte]" phldr="0" custT="1"/>
      <dgm:spPr/>
      <dgm:t>
        <a:bodyPr/>
        <a:lstStyle/>
        <a:p>
          <a:r>
            <a:rPr lang="fr-FR" sz="1300" dirty="0"/>
            <a:t>Planifie les évaluations (nb de questions aléatoires, chapitres, modalités)</a:t>
          </a:r>
        </a:p>
      </dgm:t>
    </dgm:pt>
    <dgm:pt modelId="{D8A57DE5-02C8-4420-9BC7-7D0DDD483012}" type="parTrans" cxnId="{2E8E16E7-DDFC-4C09-A2EC-A291ACF83271}">
      <dgm:prSet/>
      <dgm:spPr/>
      <dgm:t>
        <a:bodyPr/>
        <a:lstStyle/>
        <a:p>
          <a:endParaRPr lang="fr-FR"/>
        </a:p>
      </dgm:t>
    </dgm:pt>
    <dgm:pt modelId="{68184956-66D6-476F-BD95-BD657E5332D9}" type="sibTrans" cxnId="{2E8E16E7-DDFC-4C09-A2EC-A291ACF83271}">
      <dgm:prSet/>
      <dgm:spPr/>
      <dgm:t>
        <a:bodyPr/>
        <a:lstStyle/>
        <a:p>
          <a:endParaRPr lang="fr-FR"/>
        </a:p>
      </dgm:t>
    </dgm:pt>
    <dgm:pt modelId="{7D8CCD4F-20E7-4991-ACA7-EAD191375735}">
      <dgm:prSet phldrT="[Texte]" phldr="0"/>
      <dgm:spPr/>
      <dgm:t>
        <a:bodyPr/>
        <a:lstStyle/>
        <a:p>
          <a:r>
            <a:rPr lang="fr-FR" dirty="0"/>
            <a:t>Génère les examens blancs au format de la certification</a:t>
          </a:r>
        </a:p>
      </dgm:t>
    </dgm:pt>
    <dgm:pt modelId="{FEB91C9F-F41B-4B0E-AB1E-3575AC7C81A0}" type="parTrans" cxnId="{F74B5318-1121-450C-B67C-266CE8F06E25}">
      <dgm:prSet/>
      <dgm:spPr/>
      <dgm:t>
        <a:bodyPr/>
        <a:lstStyle/>
        <a:p>
          <a:endParaRPr lang="fr-FR"/>
        </a:p>
      </dgm:t>
    </dgm:pt>
    <dgm:pt modelId="{9D5D4458-33AD-413E-A263-630F80053F19}" type="sibTrans" cxnId="{F74B5318-1121-450C-B67C-266CE8F06E25}">
      <dgm:prSet/>
      <dgm:spPr/>
      <dgm:t>
        <a:bodyPr/>
        <a:lstStyle/>
        <a:p>
          <a:endParaRPr lang="fr-FR"/>
        </a:p>
      </dgm:t>
    </dgm:pt>
    <dgm:pt modelId="{FE3D9B88-016A-4DB0-8E86-8F55A132367F}">
      <dgm:prSet phldrT="[Texte]" phldr="0" custT="1"/>
      <dgm:spPr/>
      <dgm:t>
        <a:bodyPr/>
        <a:lstStyle/>
        <a:p>
          <a:r>
            <a:rPr lang="fr-FR" sz="1600" dirty="0"/>
            <a:t>Passe les évaluations</a:t>
          </a:r>
        </a:p>
      </dgm:t>
    </dgm:pt>
    <dgm:pt modelId="{CC8C0510-E5D4-49EF-96AF-86A2A9778F06}" type="parTrans" cxnId="{1323F97B-BA38-4894-AC72-1911B3C4FCA0}">
      <dgm:prSet/>
      <dgm:spPr/>
      <dgm:t>
        <a:bodyPr/>
        <a:lstStyle/>
        <a:p>
          <a:endParaRPr lang="fr-FR"/>
        </a:p>
      </dgm:t>
    </dgm:pt>
    <dgm:pt modelId="{69A51F4E-BDDD-4B94-B099-888C1DE330A7}" type="sibTrans" cxnId="{1323F97B-BA38-4894-AC72-1911B3C4FCA0}">
      <dgm:prSet/>
      <dgm:spPr/>
      <dgm:t>
        <a:bodyPr/>
        <a:lstStyle/>
        <a:p>
          <a:endParaRPr lang="fr-FR"/>
        </a:p>
      </dgm:t>
    </dgm:pt>
    <dgm:pt modelId="{61E84C5B-B905-470C-8C05-E1B9559CEC75}">
      <dgm:prSet phldrT="[Texte]" phldr="0" custT="1"/>
      <dgm:spPr/>
      <dgm:t>
        <a:bodyPr/>
        <a:lstStyle/>
        <a:p>
          <a:r>
            <a:rPr lang="fr-FR" sz="1600" dirty="0"/>
            <a:t>Passe les examens blancs</a:t>
          </a:r>
        </a:p>
      </dgm:t>
    </dgm:pt>
    <dgm:pt modelId="{71C9E4A5-3A0B-43E2-B144-A8305452C972}" type="parTrans" cxnId="{A1A6FB6C-9391-4218-8C9F-388AD39F7916}">
      <dgm:prSet/>
      <dgm:spPr/>
      <dgm:t>
        <a:bodyPr/>
        <a:lstStyle/>
        <a:p>
          <a:endParaRPr lang="fr-FR"/>
        </a:p>
      </dgm:t>
    </dgm:pt>
    <dgm:pt modelId="{9DF2635B-FB9B-4356-92BE-E05EEE3A0A59}" type="sibTrans" cxnId="{A1A6FB6C-9391-4218-8C9F-388AD39F7916}">
      <dgm:prSet/>
      <dgm:spPr/>
      <dgm:t>
        <a:bodyPr/>
        <a:lstStyle/>
        <a:p>
          <a:endParaRPr lang="fr-FR"/>
        </a:p>
      </dgm:t>
    </dgm:pt>
    <dgm:pt modelId="{188385DF-DC29-4C16-930C-1A5CC7250244}">
      <dgm:prSet phldrT="[Texte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600"/>
            <a:t>Statistiques</a:t>
          </a:r>
          <a:endParaRPr lang="fr-FR" sz="1600" dirty="0"/>
        </a:p>
      </dgm:t>
    </dgm:pt>
    <dgm:pt modelId="{EDAD4989-6205-4B8D-B0BE-B63E60CC84F7}" type="parTrans" cxnId="{71E8826E-9F66-406E-A869-B5FFCEC2470A}">
      <dgm:prSet/>
      <dgm:spPr/>
      <dgm:t>
        <a:bodyPr/>
        <a:lstStyle/>
        <a:p>
          <a:endParaRPr lang="fr-FR"/>
        </a:p>
      </dgm:t>
    </dgm:pt>
    <dgm:pt modelId="{6B322910-9763-49F6-9013-EE85604C29D8}" type="sibTrans" cxnId="{71E8826E-9F66-406E-A869-B5FFCEC2470A}">
      <dgm:prSet/>
      <dgm:spPr/>
      <dgm:t>
        <a:bodyPr/>
        <a:lstStyle/>
        <a:p>
          <a:endParaRPr lang="fr-FR"/>
        </a:p>
      </dgm:t>
    </dgm:pt>
    <dgm:pt modelId="{C4F6BAC5-D035-415C-BCCC-83F3A811EEF8}">
      <dgm:prSet phldrT="[Texte]" phldr="0"/>
      <dgm:spPr/>
      <dgm:t>
        <a:bodyPr/>
        <a:lstStyle/>
        <a:p>
          <a:r>
            <a:rPr lang="fr-FR" dirty="0"/>
            <a:t>Suit le travail et la progression de son groupe</a:t>
          </a:r>
        </a:p>
      </dgm:t>
    </dgm:pt>
    <dgm:pt modelId="{6541D5B0-55B8-4D52-B9F0-0327B365AF07}" type="parTrans" cxnId="{DCED1AB8-A04F-41D7-B694-413E5D6B99DC}">
      <dgm:prSet/>
      <dgm:spPr/>
      <dgm:t>
        <a:bodyPr/>
        <a:lstStyle/>
        <a:p>
          <a:endParaRPr lang="fr-FR"/>
        </a:p>
      </dgm:t>
    </dgm:pt>
    <dgm:pt modelId="{92ECCE6B-E43F-4FA5-8365-118A4009EF1C}" type="sibTrans" cxnId="{DCED1AB8-A04F-41D7-B694-413E5D6B99DC}">
      <dgm:prSet/>
      <dgm:spPr/>
      <dgm:t>
        <a:bodyPr/>
        <a:lstStyle/>
        <a:p>
          <a:endParaRPr lang="fr-FR"/>
        </a:p>
      </dgm:t>
    </dgm:pt>
    <dgm:pt modelId="{EC47CD72-3237-4599-AF87-4A6F893CCB66}">
      <dgm:prSet phldrT="[Texte]" phldr="0" custT="1"/>
      <dgm:spPr/>
      <dgm:t>
        <a:bodyPr/>
        <a:lstStyle/>
        <a:p>
          <a:r>
            <a:rPr lang="fr-FR" sz="1600"/>
            <a:t>Suit sa progression personnelle</a:t>
          </a:r>
          <a:endParaRPr lang="fr-FR" sz="1600" dirty="0"/>
        </a:p>
      </dgm:t>
    </dgm:pt>
    <dgm:pt modelId="{B3FDAE7C-7107-46E4-A425-832721DAF877}" type="parTrans" cxnId="{73D2B2DC-36D1-49AE-8886-A4FBE8895F86}">
      <dgm:prSet/>
      <dgm:spPr/>
      <dgm:t>
        <a:bodyPr/>
        <a:lstStyle/>
        <a:p>
          <a:endParaRPr lang="fr-FR"/>
        </a:p>
      </dgm:t>
    </dgm:pt>
    <dgm:pt modelId="{9B21AD0D-3809-4195-B602-24E9ED0D250C}" type="sibTrans" cxnId="{73D2B2DC-36D1-49AE-8886-A4FBE8895F86}">
      <dgm:prSet/>
      <dgm:spPr/>
      <dgm:t>
        <a:bodyPr/>
        <a:lstStyle/>
        <a:p>
          <a:endParaRPr lang="fr-FR"/>
        </a:p>
      </dgm:t>
    </dgm:pt>
    <dgm:pt modelId="{5339C052-9DE1-45AF-9F54-E22137FE1AC2}" type="pres">
      <dgm:prSet presAssocID="{5724A39A-9C15-4C26-BE62-78B125DB5C07}" presName="theList" presStyleCnt="0">
        <dgm:presLayoutVars>
          <dgm:dir/>
          <dgm:animLvl val="lvl"/>
          <dgm:resizeHandles val="exact"/>
        </dgm:presLayoutVars>
      </dgm:prSet>
      <dgm:spPr/>
    </dgm:pt>
    <dgm:pt modelId="{A06E1EF2-F408-4651-BA99-158FB9DC01EC}" type="pres">
      <dgm:prSet presAssocID="{20788D67-B352-4461-AF02-4DCBEA9B00AF}" presName="compNode" presStyleCnt="0"/>
      <dgm:spPr/>
    </dgm:pt>
    <dgm:pt modelId="{70BC1536-243D-4DF8-87B0-41413AAC34EC}" type="pres">
      <dgm:prSet presAssocID="{20788D67-B352-4461-AF02-4DCBEA9B00AF}" presName="aNode" presStyleLbl="bgShp" presStyleIdx="0" presStyleCnt="3"/>
      <dgm:spPr/>
    </dgm:pt>
    <dgm:pt modelId="{7109D4ED-D777-45D7-80E7-85F45FAEE764}" type="pres">
      <dgm:prSet presAssocID="{20788D67-B352-4461-AF02-4DCBEA9B00AF}" presName="textNode" presStyleLbl="bgShp" presStyleIdx="0" presStyleCnt="3"/>
      <dgm:spPr/>
    </dgm:pt>
    <dgm:pt modelId="{A8621D51-D1C7-4935-9127-93251160572C}" type="pres">
      <dgm:prSet presAssocID="{20788D67-B352-4461-AF02-4DCBEA9B00AF}" presName="compChildNode" presStyleCnt="0"/>
      <dgm:spPr/>
    </dgm:pt>
    <dgm:pt modelId="{D80E1AAB-2E8E-4823-A50A-78BECA78241C}" type="pres">
      <dgm:prSet presAssocID="{20788D67-B352-4461-AF02-4DCBEA9B00AF}" presName="theInnerList" presStyleCnt="0"/>
      <dgm:spPr/>
    </dgm:pt>
    <dgm:pt modelId="{B599E6D2-65B5-45C8-9F57-BAC071A400AC}" type="pres">
      <dgm:prSet presAssocID="{8AA84770-DC46-479B-A2DA-F7A78317FB88}" presName="childNode" presStyleLbl="node1" presStyleIdx="0" presStyleCnt="17" custLinFactY="-95580" custLinFactNeighborY="-100000">
        <dgm:presLayoutVars>
          <dgm:bulletEnabled val="1"/>
        </dgm:presLayoutVars>
      </dgm:prSet>
      <dgm:spPr/>
    </dgm:pt>
    <dgm:pt modelId="{6E5DFECA-7F3C-4BD4-9DB6-B9B3B9E4382F}" type="pres">
      <dgm:prSet presAssocID="{8AA84770-DC46-479B-A2DA-F7A78317FB88}" presName="aSpace2" presStyleCnt="0"/>
      <dgm:spPr/>
    </dgm:pt>
    <dgm:pt modelId="{B074CDAE-11C4-418E-BEBD-3C35734B4DAD}" type="pres">
      <dgm:prSet presAssocID="{280D69CE-4287-4AC2-A18D-F3ED8B98D5AC}" presName="childNode" presStyleLbl="node1" presStyleIdx="1" presStyleCnt="17" custLinFactY="-96783" custLinFactNeighborY="-100000">
        <dgm:presLayoutVars>
          <dgm:bulletEnabled val="1"/>
        </dgm:presLayoutVars>
      </dgm:prSet>
      <dgm:spPr/>
    </dgm:pt>
    <dgm:pt modelId="{E9138D1D-C5BA-449D-A3C0-66E0AA881D96}" type="pres">
      <dgm:prSet presAssocID="{280D69CE-4287-4AC2-A18D-F3ED8B98D5AC}" presName="aSpace2" presStyleCnt="0"/>
      <dgm:spPr/>
    </dgm:pt>
    <dgm:pt modelId="{FD8E96D4-F54E-43E5-833C-6CEEBD00287F}" type="pres">
      <dgm:prSet presAssocID="{89C45D28-12E8-48FB-A0F1-298B5D905AE7}" presName="childNode" presStyleLbl="node1" presStyleIdx="2" presStyleCnt="17" custLinFactY="-50301" custLinFactNeighborY="-100000">
        <dgm:presLayoutVars>
          <dgm:bulletEnabled val="1"/>
        </dgm:presLayoutVars>
      </dgm:prSet>
      <dgm:spPr/>
    </dgm:pt>
    <dgm:pt modelId="{1CAC9D1B-7554-46BC-99DD-B833F9B3554D}" type="pres">
      <dgm:prSet presAssocID="{89C45D28-12E8-48FB-A0F1-298B5D905AE7}" presName="aSpace2" presStyleCnt="0"/>
      <dgm:spPr/>
    </dgm:pt>
    <dgm:pt modelId="{162DAB96-EF8B-4B42-A6F9-76C53D52A66B}" type="pres">
      <dgm:prSet presAssocID="{CCFC1413-09BD-42E5-8A21-5280A8FE81F1}" presName="childNode" presStyleLbl="node1" presStyleIdx="3" presStyleCnt="17" custLinFactY="-38721" custLinFactNeighborY="-100000">
        <dgm:presLayoutVars>
          <dgm:bulletEnabled val="1"/>
        </dgm:presLayoutVars>
      </dgm:prSet>
      <dgm:spPr/>
    </dgm:pt>
    <dgm:pt modelId="{A6446D00-D1A3-4E64-B5AB-58988219527E}" type="pres">
      <dgm:prSet presAssocID="{CCFC1413-09BD-42E5-8A21-5280A8FE81F1}" presName="aSpace2" presStyleCnt="0"/>
      <dgm:spPr/>
    </dgm:pt>
    <dgm:pt modelId="{8F944AF1-F135-4C1F-8D9D-27D1B0E1E690}" type="pres">
      <dgm:prSet presAssocID="{7D8CCD4F-20E7-4991-ACA7-EAD191375735}" presName="childNode" presStyleLbl="node1" presStyleIdx="4" presStyleCnt="17" custLinFactY="-29457" custLinFactNeighborY="-100000">
        <dgm:presLayoutVars>
          <dgm:bulletEnabled val="1"/>
        </dgm:presLayoutVars>
      </dgm:prSet>
      <dgm:spPr/>
    </dgm:pt>
    <dgm:pt modelId="{E91D2AA0-63EB-44F2-93B3-3C45AF85A902}" type="pres">
      <dgm:prSet presAssocID="{7D8CCD4F-20E7-4991-ACA7-EAD191375735}" presName="aSpace2" presStyleCnt="0"/>
      <dgm:spPr/>
    </dgm:pt>
    <dgm:pt modelId="{507F1B16-8C3E-4DB6-9F30-0F782BFB62CD}" type="pres">
      <dgm:prSet presAssocID="{C4F6BAC5-D035-415C-BCCC-83F3A811EEF8}" presName="childNode" presStyleLbl="node1" presStyleIdx="5" presStyleCnt="17">
        <dgm:presLayoutVars>
          <dgm:bulletEnabled val="1"/>
        </dgm:presLayoutVars>
      </dgm:prSet>
      <dgm:spPr/>
    </dgm:pt>
    <dgm:pt modelId="{45720A92-393E-49CE-9226-AB7C5E08384C}" type="pres">
      <dgm:prSet presAssocID="{20788D67-B352-4461-AF02-4DCBEA9B00AF}" presName="aSpace" presStyleCnt="0"/>
      <dgm:spPr/>
    </dgm:pt>
    <dgm:pt modelId="{D2A0DF4E-55EF-4575-A1B5-2E8D58AFBEDB}" type="pres">
      <dgm:prSet presAssocID="{B1EC96FA-3F3C-4C8E-8A69-E1847C28C41D}" presName="compNode" presStyleCnt="0"/>
      <dgm:spPr/>
    </dgm:pt>
    <dgm:pt modelId="{5521362B-5CEA-43F0-BDBA-62ED980DD3C8}" type="pres">
      <dgm:prSet presAssocID="{B1EC96FA-3F3C-4C8E-8A69-E1847C28C41D}" presName="aNode" presStyleLbl="bgShp" presStyleIdx="1" presStyleCnt="3"/>
      <dgm:spPr/>
    </dgm:pt>
    <dgm:pt modelId="{326B04D2-B438-449F-80E7-6D76F57AF56C}" type="pres">
      <dgm:prSet presAssocID="{B1EC96FA-3F3C-4C8E-8A69-E1847C28C41D}" presName="textNode" presStyleLbl="bgShp" presStyleIdx="1" presStyleCnt="3"/>
      <dgm:spPr/>
    </dgm:pt>
    <dgm:pt modelId="{8C8437E3-FCF1-434E-8B7A-922D8BF8B19A}" type="pres">
      <dgm:prSet presAssocID="{B1EC96FA-3F3C-4C8E-8A69-E1847C28C41D}" presName="compChildNode" presStyleCnt="0"/>
      <dgm:spPr/>
    </dgm:pt>
    <dgm:pt modelId="{0EA74B31-23F6-4FCA-9EAD-08C1E4A3AC4C}" type="pres">
      <dgm:prSet presAssocID="{B1EC96FA-3F3C-4C8E-8A69-E1847C28C41D}" presName="theInnerList" presStyleCnt="0"/>
      <dgm:spPr/>
    </dgm:pt>
    <dgm:pt modelId="{19230F1F-E170-4E82-B87C-351C6C7D9075}" type="pres">
      <dgm:prSet presAssocID="{A983538A-B382-4BCD-9C49-97E2125052E8}" presName="childNode" presStyleLbl="node1" presStyleIdx="6" presStyleCnt="17" custLinFactY="-96071" custLinFactNeighborY="-100000">
        <dgm:presLayoutVars>
          <dgm:bulletEnabled val="1"/>
        </dgm:presLayoutVars>
      </dgm:prSet>
      <dgm:spPr/>
    </dgm:pt>
    <dgm:pt modelId="{2B188B93-E698-41E2-A1A2-632474631711}" type="pres">
      <dgm:prSet presAssocID="{A983538A-B382-4BCD-9C49-97E2125052E8}" presName="aSpace2" presStyleCnt="0"/>
      <dgm:spPr/>
    </dgm:pt>
    <dgm:pt modelId="{59E57735-1E41-40E1-80BC-6762235B7014}" type="pres">
      <dgm:prSet presAssocID="{92EEB41E-842A-4026-B74D-A300DF258E1D}" presName="childNode" presStyleLbl="node1" presStyleIdx="7" presStyleCnt="17" custLinFactY="-95091" custLinFactNeighborY="-100000">
        <dgm:presLayoutVars>
          <dgm:bulletEnabled val="1"/>
        </dgm:presLayoutVars>
      </dgm:prSet>
      <dgm:spPr/>
    </dgm:pt>
    <dgm:pt modelId="{86BEA3F8-26EB-426E-AFC9-C1C272E3F84D}" type="pres">
      <dgm:prSet presAssocID="{92EEB41E-842A-4026-B74D-A300DF258E1D}" presName="aSpace2" presStyleCnt="0"/>
      <dgm:spPr/>
    </dgm:pt>
    <dgm:pt modelId="{7C9F491C-2614-46B4-9684-63F849414E9C}" type="pres">
      <dgm:prSet presAssocID="{6FCE87C3-D84F-4120-AF12-794D04581BE4}" presName="childNode" presStyleLbl="node1" presStyleIdx="8" presStyleCnt="17" custScaleY="112973" custLinFactY="-53049" custLinFactNeighborY="-100000">
        <dgm:presLayoutVars>
          <dgm:bulletEnabled val="1"/>
        </dgm:presLayoutVars>
      </dgm:prSet>
      <dgm:spPr/>
    </dgm:pt>
    <dgm:pt modelId="{AD91FAB1-322E-4774-878F-2041497934D2}" type="pres">
      <dgm:prSet presAssocID="{6FCE87C3-D84F-4120-AF12-794D04581BE4}" presName="aSpace2" presStyleCnt="0"/>
      <dgm:spPr/>
    </dgm:pt>
    <dgm:pt modelId="{DA6BE7B8-13C2-402A-8D73-3BC0BDC4E7EE}" type="pres">
      <dgm:prSet presAssocID="{5965EF6A-5914-42B8-A0D3-311EB5773BDA}" presName="childNode" presStyleLbl="node1" presStyleIdx="9" presStyleCnt="17" custScaleY="115505" custLinFactY="-41469" custLinFactNeighborY="-100000">
        <dgm:presLayoutVars>
          <dgm:bulletEnabled val="1"/>
        </dgm:presLayoutVars>
      </dgm:prSet>
      <dgm:spPr/>
    </dgm:pt>
    <dgm:pt modelId="{F308D7C1-7A8F-4DAF-B043-251704A9B98B}" type="pres">
      <dgm:prSet presAssocID="{5965EF6A-5914-42B8-A0D3-311EB5773BDA}" presName="aSpace2" presStyleCnt="0"/>
      <dgm:spPr/>
    </dgm:pt>
    <dgm:pt modelId="{A7A40863-DBB9-44F4-87C9-FF0C9ED3946A}" type="pres">
      <dgm:prSet presAssocID="{AEDE0500-B381-4D79-8675-0488EFE74197}" presName="childNode" presStyleLbl="node1" presStyleIdx="10" presStyleCnt="17" custScaleY="118572" custLinFactY="-29889" custLinFactNeighborY="-100000">
        <dgm:presLayoutVars>
          <dgm:bulletEnabled val="1"/>
        </dgm:presLayoutVars>
      </dgm:prSet>
      <dgm:spPr/>
    </dgm:pt>
    <dgm:pt modelId="{D594C23E-21FF-44DC-9A15-3B3F61DC4FFC}" type="pres">
      <dgm:prSet presAssocID="{AEDE0500-B381-4D79-8675-0488EFE74197}" presName="aSpace2" presStyleCnt="0"/>
      <dgm:spPr/>
    </dgm:pt>
    <dgm:pt modelId="{ADAE330F-7090-437C-A4B4-9DBC277A52A7}" type="pres">
      <dgm:prSet presAssocID="{188385DF-DC29-4C16-930C-1A5CC7250244}" presName="childNode" presStyleLbl="node1" presStyleIdx="11" presStyleCnt="17">
        <dgm:presLayoutVars>
          <dgm:bulletEnabled val="1"/>
        </dgm:presLayoutVars>
      </dgm:prSet>
      <dgm:spPr/>
    </dgm:pt>
    <dgm:pt modelId="{714637DF-9C49-424F-B7FC-9DC194B8CFA0}" type="pres">
      <dgm:prSet presAssocID="{B1EC96FA-3F3C-4C8E-8A69-E1847C28C41D}" presName="aSpace" presStyleCnt="0"/>
      <dgm:spPr/>
    </dgm:pt>
    <dgm:pt modelId="{80DCF980-E341-4EEC-887B-2B820160D786}" type="pres">
      <dgm:prSet presAssocID="{60E2FAD2-F0C8-4D1E-9223-E068BD043140}" presName="compNode" presStyleCnt="0"/>
      <dgm:spPr/>
    </dgm:pt>
    <dgm:pt modelId="{9EB23096-6254-48A2-86F3-0AA34C6215F7}" type="pres">
      <dgm:prSet presAssocID="{60E2FAD2-F0C8-4D1E-9223-E068BD043140}" presName="aNode" presStyleLbl="bgShp" presStyleIdx="2" presStyleCnt="3"/>
      <dgm:spPr/>
    </dgm:pt>
    <dgm:pt modelId="{032A27A3-999E-40FA-B85C-3E3C4E5FB9D3}" type="pres">
      <dgm:prSet presAssocID="{60E2FAD2-F0C8-4D1E-9223-E068BD043140}" presName="textNode" presStyleLbl="bgShp" presStyleIdx="2" presStyleCnt="3"/>
      <dgm:spPr/>
    </dgm:pt>
    <dgm:pt modelId="{9998304B-4DA3-4BB9-8AAA-41BACFDD9C79}" type="pres">
      <dgm:prSet presAssocID="{60E2FAD2-F0C8-4D1E-9223-E068BD043140}" presName="compChildNode" presStyleCnt="0"/>
      <dgm:spPr/>
    </dgm:pt>
    <dgm:pt modelId="{3BACBA97-A4AF-4CC4-ADAF-94039676FF71}" type="pres">
      <dgm:prSet presAssocID="{60E2FAD2-F0C8-4D1E-9223-E068BD043140}" presName="theInnerList" presStyleCnt="0"/>
      <dgm:spPr/>
    </dgm:pt>
    <dgm:pt modelId="{7DADE9E1-61C7-4A18-AF38-9A75BC4D76EA}" type="pres">
      <dgm:prSet presAssocID="{E666BF41-2E94-4E20-A317-7D664C76B5E9}" presName="childNode" presStyleLbl="node1" presStyleIdx="12" presStyleCnt="17" custLinFactY="-46695" custLinFactNeighborY="-100000">
        <dgm:presLayoutVars>
          <dgm:bulletEnabled val="1"/>
        </dgm:presLayoutVars>
      </dgm:prSet>
      <dgm:spPr/>
    </dgm:pt>
    <dgm:pt modelId="{854CA558-0121-4772-9BD5-49AF5D0E534B}" type="pres">
      <dgm:prSet presAssocID="{E666BF41-2E94-4E20-A317-7D664C76B5E9}" presName="aSpace2" presStyleCnt="0"/>
      <dgm:spPr/>
    </dgm:pt>
    <dgm:pt modelId="{15F06BC2-263B-41CB-B4CF-BDF07EF3B2F9}" type="pres">
      <dgm:prSet presAssocID="{4FB816C4-A3E7-4728-B34A-AFB979D3147A}" presName="childNode" presStyleLbl="node1" presStyleIdx="13" presStyleCnt="17" custLinFactNeighborY="25477">
        <dgm:presLayoutVars>
          <dgm:bulletEnabled val="1"/>
        </dgm:presLayoutVars>
      </dgm:prSet>
      <dgm:spPr/>
    </dgm:pt>
    <dgm:pt modelId="{B5F7C8AD-58DA-4068-9712-BB35C31C2040}" type="pres">
      <dgm:prSet presAssocID="{4FB816C4-A3E7-4728-B34A-AFB979D3147A}" presName="aSpace2" presStyleCnt="0"/>
      <dgm:spPr/>
    </dgm:pt>
    <dgm:pt modelId="{126EC248-1288-4A51-BEC7-204FF0C84426}" type="pres">
      <dgm:prSet presAssocID="{FE3D9B88-016A-4DB0-8E86-8F55A132367F}" presName="childNode" presStyleLbl="node1" presStyleIdx="14" presStyleCnt="17" custLinFactNeighborY="-17963">
        <dgm:presLayoutVars>
          <dgm:bulletEnabled val="1"/>
        </dgm:presLayoutVars>
      </dgm:prSet>
      <dgm:spPr/>
    </dgm:pt>
    <dgm:pt modelId="{F6869C1C-BD65-40A9-9244-65D17156B4BB}" type="pres">
      <dgm:prSet presAssocID="{FE3D9B88-016A-4DB0-8E86-8F55A132367F}" presName="aSpace2" presStyleCnt="0"/>
      <dgm:spPr/>
    </dgm:pt>
    <dgm:pt modelId="{72AC7E11-9C82-4854-8045-F88811E63D3D}" type="pres">
      <dgm:prSet presAssocID="{61E84C5B-B905-470C-8C05-E1B9559CEC75}" presName="childNode" presStyleLbl="node1" presStyleIdx="15" presStyleCnt="17" custLinFactNeighborX="617" custLinFactNeighborY="-70826">
        <dgm:presLayoutVars>
          <dgm:bulletEnabled val="1"/>
        </dgm:presLayoutVars>
      </dgm:prSet>
      <dgm:spPr/>
    </dgm:pt>
    <dgm:pt modelId="{60D3C9D6-C021-4E13-8E92-836A7D7DD582}" type="pres">
      <dgm:prSet presAssocID="{61E84C5B-B905-470C-8C05-E1B9559CEC75}" presName="aSpace2" presStyleCnt="0"/>
      <dgm:spPr/>
    </dgm:pt>
    <dgm:pt modelId="{6F716ABD-72B0-4F01-AF40-F8C007447C7B}" type="pres">
      <dgm:prSet presAssocID="{EC47CD72-3237-4599-AF87-4A6F893CCB66}" presName="childNode" presStyleLbl="node1" presStyleIdx="16" presStyleCnt="17" custLinFactNeighborY="90312">
        <dgm:presLayoutVars>
          <dgm:bulletEnabled val="1"/>
        </dgm:presLayoutVars>
      </dgm:prSet>
      <dgm:spPr/>
    </dgm:pt>
  </dgm:ptLst>
  <dgm:cxnLst>
    <dgm:cxn modelId="{C1742E06-DC8E-4892-AF52-4044CAD8DC18}" srcId="{B1EC96FA-3F3C-4C8E-8A69-E1847C28C41D}" destId="{5965EF6A-5914-42B8-A0D3-311EB5773BDA}" srcOrd="3" destOrd="0" parTransId="{D13CB6D9-4073-49AB-B68F-9E3E04B2E9A2}" sibTransId="{5BE59128-C494-4D8B-B763-3AA7C49DB9CA}"/>
    <dgm:cxn modelId="{F3EC2607-5C48-41F0-9D0C-E04FA9B95FB8}" srcId="{20788D67-B352-4461-AF02-4DCBEA9B00AF}" destId="{8AA84770-DC46-479B-A2DA-F7A78317FB88}" srcOrd="0" destOrd="0" parTransId="{496C8A02-9741-4981-99CA-577BC2749FDE}" sibTransId="{5C6249BF-98EC-4695-9AA6-B5CD305B1416}"/>
    <dgm:cxn modelId="{20634618-7D6B-4BA3-B287-5A7ACF52E32E}" type="presOf" srcId="{C4F6BAC5-D035-415C-BCCC-83F3A811EEF8}" destId="{507F1B16-8C3E-4DB6-9F30-0F782BFB62CD}" srcOrd="0" destOrd="0" presId="urn:microsoft.com/office/officeart/2005/8/layout/lProcess2"/>
    <dgm:cxn modelId="{F74B5318-1121-450C-B67C-266CE8F06E25}" srcId="{20788D67-B352-4461-AF02-4DCBEA9B00AF}" destId="{7D8CCD4F-20E7-4991-ACA7-EAD191375735}" srcOrd="4" destOrd="0" parTransId="{FEB91C9F-F41B-4B0E-AB1E-3575AC7C81A0}" sibTransId="{9D5D4458-33AD-413E-A263-630F80053F19}"/>
    <dgm:cxn modelId="{5495021B-7D61-4237-8B37-CFC93E3A0F75}" srcId="{60E2FAD2-F0C8-4D1E-9223-E068BD043140}" destId="{E666BF41-2E94-4E20-A317-7D664C76B5E9}" srcOrd="0" destOrd="0" parTransId="{83851E07-EA35-4C2B-B707-ECAC56DA7EB9}" sibTransId="{9123DAB2-BF90-402A-81BD-A04A3A1487A9}"/>
    <dgm:cxn modelId="{DC1D1E22-23C1-41DD-8C09-356AB23D28B2}" type="presOf" srcId="{92EEB41E-842A-4026-B74D-A300DF258E1D}" destId="{59E57735-1E41-40E1-80BC-6762235B7014}" srcOrd="0" destOrd="0" presId="urn:microsoft.com/office/officeart/2005/8/layout/lProcess2"/>
    <dgm:cxn modelId="{54CC7B5D-F9B3-487E-86B5-D25BA8F641AA}" srcId="{60E2FAD2-F0C8-4D1E-9223-E068BD043140}" destId="{4FB816C4-A3E7-4728-B34A-AFB979D3147A}" srcOrd="1" destOrd="0" parTransId="{30329B95-1EE2-453D-B030-876B34800A11}" sibTransId="{D9A5A18A-30CE-43D8-A378-20E6F2C4A13D}"/>
    <dgm:cxn modelId="{3E1F0160-95C5-4C5D-940B-EA43D0FBE740}" srcId="{B1EC96FA-3F3C-4C8E-8A69-E1847C28C41D}" destId="{A983538A-B382-4BCD-9C49-97E2125052E8}" srcOrd="0" destOrd="0" parTransId="{0656A2D2-487A-4883-99DF-75B09E8254B8}" sibTransId="{5B1C7DD9-866B-4532-8CE0-1AC41D6473E8}"/>
    <dgm:cxn modelId="{20EAE465-B64C-4C9E-9BB0-4E97D09BA475}" srcId="{B1EC96FA-3F3C-4C8E-8A69-E1847C28C41D}" destId="{6FCE87C3-D84F-4120-AF12-794D04581BE4}" srcOrd="2" destOrd="0" parTransId="{0BA9F32D-B233-4491-B91E-70C0ACDCEE25}" sibTransId="{22BDA21E-D3D1-413A-8F34-1F3133B6D5D5}"/>
    <dgm:cxn modelId="{C55CF745-0B1E-4E01-AABF-99C11E9414E4}" type="presOf" srcId="{EC47CD72-3237-4599-AF87-4A6F893CCB66}" destId="{6F716ABD-72B0-4F01-AF40-F8C007447C7B}" srcOrd="0" destOrd="0" presId="urn:microsoft.com/office/officeart/2005/8/layout/lProcess2"/>
    <dgm:cxn modelId="{BF982348-2F59-4D18-96D1-ADE16665EBD9}" type="presOf" srcId="{6FCE87C3-D84F-4120-AF12-794D04581BE4}" destId="{7C9F491C-2614-46B4-9684-63F849414E9C}" srcOrd="0" destOrd="0" presId="urn:microsoft.com/office/officeart/2005/8/layout/lProcess2"/>
    <dgm:cxn modelId="{E68D856C-790A-48E3-A0C4-D9CB4AD71B4D}" srcId="{5724A39A-9C15-4C26-BE62-78B125DB5C07}" destId="{B1EC96FA-3F3C-4C8E-8A69-E1847C28C41D}" srcOrd="1" destOrd="0" parTransId="{63AAEE4C-9620-4375-BA8D-F2A5FC0C051E}" sibTransId="{B3D635C2-28ED-485B-86D4-9FF82817B86D}"/>
    <dgm:cxn modelId="{65FDE86C-4CA7-4A46-A632-1A375DC2E66A}" srcId="{20788D67-B352-4461-AF02-4DCBEA9B00AF}" destId="{89C45D28-12E8-48FB-A0F1-298B5D905AE7}" srcOrd="2" destOrd="0" parTransId="{AA9437C2-FF76-4322-84B5-9FD1E43BCBA3}" sibTransId="{D8BAC424-1C11-4F89-A0E3-B2713E91654A}"/>
    <dgm:cxn modelId="{A1A6FB6C-9391-4218-8C9F-388AD39F7916}" srcId="{60E2FAD2-F0C8-4D1E-9223-E068BD043140}" destId="{61E84C5B-B905-470C-8C05-E1B9559CEC75}" srcOrd="3" destOrd="0" parTransId="{71C9E4A5-3A0B-43E2-B144-A8305452C972}" sibTransId="{9DF2635B-FB9B-4356-92BE-E05EEE3A0A59}"/>
    <dgm:cxn modelId="{71E8826E-9F66-406E-A869-B5FFCEC2470A}" srcId="{B1EC96FA-3F3C-4C8E-8A69-E1847C28C41D}" destId="{188385DF-DC29-4C16-930C-1A5CC7250244}" srcOrd="5" destOrd="0" parTransId="{EDAD4989-6205-4B8D-B0BE-B63E60CC84F7}" sibTransId="{6B322910-9763-49F6-9013-EE85604C29D8}"/>
    <dgm:cxn modelId="{B5DCB84F-AD74-4A97-8CFE-8CA001BD2099}" type="presOf" srcId="{20788D67-B352-4461-AF02-4DCBEA9B00AF}" destId="{70BC1536-243D-4DF8-87B0-41413AAC34EC}" srcOrd="0" destOrd="0" presId="urn:microsoft.com/office/officeart/2005/8/layout/lProcess2"/>
    <dgm:cxn modelId="{EB07FE51-B04C-4C50-B1C5-3376D27F6BD4}" type="presOf" srcId="{B1EC96FA-3F3C-4C8E-8A69-E1847C28C41D}" destId="{5521362B-5CEA-43F0-BDBA-62ED980DD3C8}" srcOrd="0" destOrd="0" presId="urn:microsoft.com/office/officeart/2005/8/layout/lProcess2"/>
    <dgm:cxn modelId="{9F78C052-BD0E-48D7-AE56-DF161814E4F2}" srcId="{B1EC96FA-3F3C-4C8E-8A69-E1847C28C41D}" destId="{92EEB41E-842A-4026-B74D-A300DF258E1D}" srcOrd="1" destOrd="0" parTransId="{FD8E1EAD-9FBA-4323-951F-851111A00311}" sibTransId="{AE68B79B-5F96-4380-9E14-BE5B29068831}"/>
    <dgm:cxn modelId="{DFAD4258-5D3E-454D-81FC-E8A51FDE91DA}" type="presOf" srcId="{60E2FAD2-F0C8-4D1E-9223-E068BD043140}" destId="{9EB23096-6254-48A2-86F3-0AA34C6215F7}" srcOrd="0" destOrd="0" presId="urn:microsoft.com/office/officeart/2005/8/layout/lProcess2"/>
    <dgm:cxn modelId="{4450D279-DE44-44E9-A1D3-9461816F360A}" type="presOf" srcId="{5724A39A-9C15-4C26-BE62-78B125DB5C07}" destId="{5339C052-9DE1-45AF-9F54-E22137FE1AC2}" srcOrd="0" destOrd="0" presId="urn:microsoft.com/office/officeart/2005/8/layout/lProcess2"/>
    <dgm:cxn modelId="{1323F97B-BA38-4894-AC72-1911B3C4FCA0}" srcId="{60E2FAD2-F0C8-4D1E-9223-E068BD043140}" destId="{FE3D9B88-016A-4DB0-8E86-8F55A132367F}" srcOrd="2" destOrd="0" parTransId="{CC8C0510-E5D4-49EF-96AF-86A2A9778F06}" sibTransId="{69A51F4E-BDDD-4B94-B099-888C1DE330A7}"/>
    <dgm:cxn modelId="{DB13647C-6DF7-4ED8-AE52-95AAC6A78324}" type="presOf" srcId="{60E2FAD2-F0C8-4D1E-9223-E068BD043140}" destId="{032A27A3-999E-40FA-B85C-3E3C4E5FB9D3}" srcOrd="1" destOrd="0" presId="urn:microsoft.com/office/officeart/2005/8/layout/lProcess2"/>
    <dgm:cxn modelId="{BBC31E83-6229-4A67-8518-EE498AF0F849}" type="presOf" srcId="{7D8CCD4F-20E7-4991-ACA7-EAD191375735}" destId="{8F944AF1-F135-4C1F-8D9D-27D1B0E1E690}" srcOrd="0" destOrd="0" presId="urn:microsoft.com/office/officeart/2005/8/layout/lProcess2"/>
    <dgm:cxn modelId="{6836978E-75D2-4ABB-B890-CB7B3AC93E7E}" type="presOf" srcId="{280D69CE-4287-4AC2-A18D-F3ED8B98D5AC}" destId="{B074CDAE-11C4-418E-BEBD-3C35734B4DAD}" srcOrd="0" destOrd="0" presId="urn:microsoft.com/office/officeart/2005/8/layout/lProcess2"/>
    <dgm:cxn modelId="{5C9E9F94-32DB-4111-895E-C775A206BA7D}" type="presOf" srcId="{61E84C5B-B905-470C-8C05-E1B9559CEC75}" destId="{72AC7E11-9C82-4854-8045-F88811E63D3D}" srcOrd="0" destOrd="0" presId="urn:microsoft.com/office/officeart/2005/8/layout/lProcess2"/>
    <dgm:cxn modelId="{297DB397-2883-4152-A458-932835BE9CBF}" type="presOf" srcId="{FE3D9B88-016A-4DB0-8E86-8F55A132367F}" destId="{126EC248-1288-4A51-BEC7-204FF0C84426}" srcOrd="0" destOrd="0" presId="urn:microsoft.com/office/officeart/2005/8/layout/lProcess2"/>
    <dgm:cxn modelId="{95E0BB97-FF6F-451C-8B40-D87360E4A694}" type="presOf" srcId="{AEDE0500-B381-4D79-8675-0488EFE74197}" destId="{A7A40863-DBB9-44F4-87C9-FF0C9ED3946A}" srcOrd="0" destOrd="0" presId="urn:microsoft.com/office/officeart/2005/8/layout/lProcess2"/>
    <dgm:cxn modelId="{74F1D49E-73A2-4248-8346-8112D5413485}" type="presOf" srcId="{4FB816C4-A3E7-4728-B34A-AFB979D3147A}" destId="{15F06BC2-263B-41CB-B4CF-BDF07EF3B2F9}" srcOrd="0" destOrd="0" presId="urn:microsoft.com/office/officeart/2005/8/layout/lProcess2"/>
    <dgm:cxn modelId="{7A2FEFA8-985A-41EE-BFB3-63FB221814F9}" type="presOf" srcId="{5965EF6A-5914-42B8-A0D3-311EB5773BDA}" destId="{DA6BE7B8-13C2-402A-8D73-3BC0BDC4E7EE}" srcOrd="0" destOrd="0" presId="urn:microsoft.com/office/officeart/2005/8/layout/lProcess2"/>
    <dgm:cxn modelId="{C7B6BCAA-EBCA-4EF4-9947-8C0E845D493B}" type="presOf" srcId="{89C45D28-12E8-48FB-A0F1-298B5D905AE7}" destId="{FD8E96D4-F54E-43E5-833C-6CEEBD00287F}" srcOrd="0" destOrd="0" presId="urn:microsoft.com/office/officeart/2005/8/layout/lProcess2"/>
    <dgm:cxn modelId="{CF2BB0AD-AE14-4841-B149-E80A24C1769A}" srcId="{20788D67-B352-4461-AF02-4DCBEA9B00AF}" destId="{280D69CE-4287-4AC2-A18D-F3ED8B98D5AC}" srcOrd="1" destOrd="0" parTransId="{0852260D-DD51-4A04-AA2E-71A6CD04A19B}" sibTransId="{50B8D4F3-9FBB-43D0-8FDA-FDA9D5ACE0FF}"/>
    <dgm:cxn modelId="{DCED1AB8-A04F-41D7-B694-413E5D6B99DC}" srcId="{20788D67-B352-4461-AF02-4DCBEA9B00AF}" destId="{C4F6BAC5-D035-415C-BCCC-83F3A811EEF8}" srcOrd="5" destOrd="0" parTransId="{6541D5B0-55B8-4D52-B9F0-0327B365AF07}" sibTransId="{92ECCE6B-E43F-4FA5-8365-118A4009EF1C}"/>
    <dgm:cxn modelId="{41882DBF-848B-4A45-8197-9D783B884984}" type="presOf" srcId="{A983538A-B382-4BCD-9C49-97E2125052E8}" destId="{19230F1F-E170-4E82-B87C-351C6C7D9075}" srcOrd="0" destOrd="0" presId="urn:microsoft.com/office/officeart/2005/8/layout/lProcess2"/>
    <dgm:cxn modelId="{2E3B50D1-7A16-4E8D-B41F-AC0BD2726902}" type="presOf" srcId="{CCFC1413-09BD-42E5-8A21-5280A8FE81F1}" destId="{162DAB96-EF8B-4B42-A6F9-76C53D52A66B}" srcOrd="0" destOrd="0" presId="urn:microsoft.com/office/officeart/2005/8/layout/lProcess2"/>
    <dgm:cxn modelId="{27DC7ED9-F3F9-45C5-B3B5-54E6C39AB125}" type="presOf" srcId="{188385DF-DC29-4C16-930C-1A5CC7250244}" destId="{ADAE330F-7090-437C-A4B4-9DBC277A52A7}" srcOrd="0" destOrd="0" presId="urn:microsoft.com/office/officeart/2005/8/layout/lProcess2"/>
    <dgm:cxn modelId="{73D2B2DC-36D1-49AE-8886-A4FBE8895F86}" srcId="{60E2FAD2-F0C8-4D1E-9223-E068BD043140}" destId="{EC47CD72-3237-4599-AF87-4A6F893CCB66}" srcOrd="4" destOrd="0" parTransId="{B3FDAE7C-7107-46E4-A425-832721DAF877}" sibTransId="{9B21AD0D-3809-4195-B602-24E9ED0D250C}"/>
    <dgm:cxn modelId="{6B8497E6-3ADD-4A81-ADD9-72CFEB7BDD62}" type="presOf" srcId="{8AA84770-DC46-479B-A2DA-F7A78317FB88}" destId="{B599E6D2-65B5-45C8-9F57-BAC071A400AC}" srcOrd="0" destOrd="0" presId="urn:microsoft.com/office/officeart/2005/8/layout/lProcess2"/>
    <dgm:cxn modelId="{2E8E16E7-DDFC-4C09-A2EC-A291ACF83271}" srcId="{20788D67-B352-4461-AF02-4DCBEA9B00AF}" destId="{CCFC1413-09BD-42E5-8A21-5280A8FE81F1}" srcOrd="3" destOrd="0" parTransId="{D8A57DE5-02C8-4420-9BC7-7D0DDD483012}" sibTransId="{68184956-66D6-476F-BD95-BD657E5332D9}"/>
    <dgm:cxn modelId="{284C10EA-C292-48E5-8804-BE4CD58808B7}" srcId="{B1EC96FA-3F3C-4C8E-8A69-E1847C28C41D}" destId="{AEDE0500-B381-4D79-8675-0488EFE74197}" srcOrd="4" destOrd="0" parTransId="{C7080EB3-646C-4F07-AD94-ECBE393C8099}" sibTransId="{8E8A5B4B-E6A9-407A-A831-D7A2F39FEDE5}"/>
    <dgm:cxn modelId="{6E9B6AEA-F86B-4337-AD96-E9EA07F30AC4}" srcId="{5724A39A-9C15-4C26-BE62-78B125DB5C07}" destId="{20788D67-B352-4461-AF02-4DCBEA9B00AF}" srcOrd="0" destOrd="0" parTransId="{EC3FF8C5-3E96-4530-80A0-6540178A42DF}" sibTransId="{DD85373D-1BD3-457F-B671-A2DB9EBF6DB2}"/>
    <dgm:cxn modelId="{10BE9CEF-9373-4A80-AE81-7FDBA73347BF}" type="presOf" srcId="{B1EC96FA-3F3C-4C8E-8A69-E1847C28C41D}" destId="{326B04D2-B438-449F-80E7-6D76F57AF56C}" srcOrd="1" destOrd="0" presId="urn:microsoft.com/office/officeart/2005/8/layout/lProcess2"/>
    <dgm:cxn modelId="{0693ECF4-5213-49E4-B549-CA7667FF1968}" type="presOf" srcId="{20788D67-B352-4461-AF02-4DCBEA9B00AF}" destId="{7109D4ED-D777-45D7-80E7-85F45FAEE764}" srcOrd="1" destOrd="0" presId="urn:microsoft.com/office/officeart/2005/8/layout/lProcess2"/>
    <dgm:cxn modelId="{393F2DF9-BD81-43D0-9FE8-095A5D62EBC0}" type="presOf" srcId="{E666BF41-2E94-4E20-A317-7D664C76B5E9}" destId="{7DADE9E1-61C7-4A18-AF38-9A75BC4D76EA}" srcOrd="0" destOrd="0" presId="urn:microsoft.com/office/officeart/2005/8/layout/lProcess2"/>
    <dgm:cxn modelId="{9FAEC0FE-E394-4673-9452-3FEB56696FD9}" srcId="{5724A39A-9C15-4C26-BE62-78B125DB5C07}" destId="{60E2FAD2-F0C8-4D1E-9223-E068BD043140}" srcOrd="2" destOrd="0" parTransId="{E38A0F5A-6F33-4B69-A392-C5D0816C9E1D}" sibTransId="{07850580-F787-42E0-830F-69375004496F}"/>
    <dgm:cxn modelId="{48FB9EA2-28F9-4248-BF18-8B3B5A317496}" type="presParOf" srcId="{5339C052-9DE1-45AF-9F54-E22137FE1AC2}" destId="{A06E1EF2-F408-4651-BA99-158FB9DC01EC}" srcOrd="0" destOrd="0" presId="urn:microsoft.com/office/officeart/2005/8/layout/lProcess2"/>
    <dgm:cxn modelId="{0A9F7A8B-70BF-4EC9-90EB-B13F99840FD9}" type="presParOf" srcId="{A06E1EF2-F408-4651-BA99-158FB9DC01EC}" destId="{70BC1536-243D-4DF8-87B0-41413AAC34EC}" srcOrd="0" destOrd="0" presId="urn:microsoft.com/office/officeart/2005/8/layout/lProcess2"/>
    <dgm:cxn modelId="{212CCEDD-CC3E-4225-B253-AE26B838CDE2}" type="presParOf" srcId="{A06E1EF2-F408-4651-BA99-158FB9DC01EC}" destId="{7109D4ED-D777-45D7-80E7-85F45FAEE764}" srcOrd="1" destOrd="0" presId="urn:microsoft.com/office/officeart/2005/8/layout/lProcess2"/>
    <dgm:cxn modelId="{06864B4F-3B22-43C6-A6C4-9C0E230ED5AB}" type="presParOf" srcId="{A06E1EF2-F408-4651-BA99-158FB9DC01EC}" destId="{A8621D51-D1C7-4935-9127-93251160572C}" srcOrd="2" destOrd="0" presId="urn:microsoft.com/office/officeart/2005/8/layout/lProcess2"/>
    <dgm:cxn modelId="{42031BBF-1EF6-4F5A-BFE0-C93932B2444A}" type="presParOf" srcId="{A8621D51-D1C7-4935-9127-93251160572C}" destId="{D80E1AAB-2E8E-4823-A50A-78BECA78241C}" srcOrd="0" destOrd="0" presId="urn:microsoft.com/office/officeart/2005/8/layout/lProcess2"/>
    <dgm:cxn modelId="{50BCE94D-348C-4C95-BC77-84F4A984273D}" type="presParOf" srcId="{D80E1AAB-2E8E-4823-A50A-78BECA78241C}" destId="{B599E6D2-65B5-45C8-9F57-BAC071A400AC}" srcOrd="0" destOrd="0" presId="urn:microsoft.com/office/officeart/2005/8/layout/lProcess2"/>
    <dgm:cxn modelId="{6CA55984-5AE8-4D77-9C2F-3C866DDD6FE7}" type="presParOf" srcId="{D80E1AAB-2E8E-4823-A50A-78BECA78241C}" destId="{6E5DFECA-7F3C-4BD4-9DB6-B9B3B9E4382F}" srcOrd="1" destOrd="0" presId="urn:microsoft.com/office/officeart/2005/8/layout/lProcess2"/>
    <dgm:cxn modelId="{FFA1B533-4AA0-4118-89FB-E717F681D7D5}" type="presParOf" srcId="{D80E1AAB-2E8E-4823-A50A-78BECA78241C}" destId="{B074CDAE-11C4-418E-BEBD-3C35734B4DAD}" srcOrd="2" destOrd="0" presId="urn:microsoft.com/office/officeart/2005/8/layout/lProcess2"/>
    <dgm:cxn modelId="{DDAD2155-112F-4C95-ACCD-C9861250E6E2}" type="presParOf" srcId="{D80E1AAB-2E8E-4823-A50A-78BECA78241C}" destId="{E9138D1D-C5BA-449D-A3C0-66E0AA881D96}" srcOrd="3" destOrd="0" presId="urn:microsoft.com/office/officeart/2005/8/layout/lProcess2"/>
    <dgm:cxn modelId="{B4977681-9014-4B95-AB48-41921E94E5A6}" type="presParOf" srcId="{D80E1AAB-2E8E-4823-A50A-78BECA78241C}" destId="{FD8E96D4-F54E-43E5-833C-6CEEBD00287F}" srcOrd="4" destOrd="0" presId="urn:microsoft.com/office/officeart/2005/8/layout/lProcess2"/>
    <dgm:cxn modelId="{FE2FAB4B-7EE3-4140-908F-632E26C75A32}" type="presParOf" srcId="{D80E1AAB-2E8E-4823-A50A-78BECA78241C}" destId="{1CAC9D1B-7554-46BC-99DD-B833F9B3554D}" srcOrd="5" destOrd="0" presId="urn:microsoft.com/office/officeart/2005/8/layout/lProcess2"/>
    <dgm:cxn modelId="{EA6E4AC2-61C8-4593-A89D-802358684326}" type="presParOf" srcId="{D80E1AAB-2E8E-4823-A50A-78BECA78241C}" destId="{162DAB96-EF8B-4B42-A6F9-76C53D52A66B}" srcOrd="6" destOrd="0" presId="urn:microsoft.com/office/officeart/2005/8/layout/lProcess2"/>
    <dgm:cxn modelId="{5819B28A-B3F2-490C-8E96-46F7D99D6CC4}" type="presParOf" srcId="{D80E1AAB-2E8E-4823-A50A-78BECA78241C}" destId="{A6446D00-D1A3-4E64-B5AB-58988219527E}" srcOrd="7" destOrd="0" presId="urn:microsoft.com/office/officeart/2005/8/layout/lProcess2"/>
    <dgm:cxn modelId="{6E3C6CB8-4250-47CC-A919-5A3041AE7EBC}" type="presParOf" srcId="{D80E1AAB-2E8E-4823-A50A-78BECA78241C}" destId="{8F944AF1-F135-4C1F-8D9D-27D1B0E1E690}" srcOrd="8" destOrd="0" presId="urn:microsoft.com/office/officeart/2005/8/layout/lProcess2"/>
    <dgm:cxn modelId="{180CC369-B8A8-4822-8CC6-B4D8C312E484}" type="presParOf" srcId="{D80E1AAB-2E8E-4823-A50A-78BECA78241C}" destId="{E91D2AA0-63EB-44F2-93B3-3C45AF85A902}" srcOrd="9" destOrd="0" presId="urn:microsoft.com/office/officeart/2005/8/layout/lProcess2"/>
    <dgm:cxn modelId="{F336D1BE-2726-4D91-B9D9-0F3B364B1084}" type="presParOf" srcId="{D80E1AAB-2E8E-4823-A50A-78BECA78241C}" destId="{507F1B16-8C3E-4DB6-9F30-0F782BFB62CD}" srcOrd="10" destOrd="0" presId="urn:microsoft.com/office/officeart/2005/8/layout/lProcess2"/>
    <dgm:cxn modelId="{BA31F45D-ED54-4A83-8815-24DE1B1F1AE4}" type="presParOf" srcId="{5339C052-9DE1-45AF-9F54-E22137FE1AC2}" destId="{45720A92-393E-49CE-9226-AB7C5E08384C}" srcOrd="1" destOrd="0" presId="urn:microsoft.com/office/officeart/2005/8/layout/lProcess2"/>
    <dgm:cxn modelId="{6D6F3C26-A820-4734-944C-2DE07373725D}" type="presParOf" srcId="{5339C052-9DE1-45AF-9F54-E22137FE1AC2}" destId="{D2A0DF4E-55EF-4575-A1B5-2E8D58AFBEDB}" srcOrd="2" destOrd="0" presId="urn:microsoft.com/office/officeart/2005/8/layout/lProcess2"/>
    <dgm:cxn modelId="{FA352638-BF72-4A33-89AA-D9E269F9DB44}" type="presParOf" srcId="{D2A0DF4E-55EF-4575-A1B5-2E8D58AFBEDB}" destId="{5521362B-5CEA-43F0-BDBA-62ED980DD3C8}" srcOrd="0" destOrd="0" presId="urn:microsoft.com/office/officeart/2005/8/layout/lProcess2"/>
    <dgm:cxn modelId="{B8B1191B-8ECF-4B2B-B2C9-64A9599F53EF}" type="presParOf" srcId="{D2A0DF4E-55EF-4575-A1B5-2E8D58AFBEDB}" destId="{326B04D2-B438-449F-80E7-6D76F57AF56C}" srcOrd="1" destOrd="0" presId="urn:microsoft.com/office/officeart/2005/8/layout/lProcess2"/>
    <dgm:cxn modelId="{549261C0-38C4-4B9E-A3B8-F5A1DC27E7F5}" type="presParOf" srcId="{D2A0DF4E-55EF-4575-A1B5-2E8D58AFBEDB}" destId="{8C8437E3-FCF1-434E-8B7A-922D8BF8B19A}" srcOrd="2" destOrd="0" presId="urn:microsoft.com/office/officeart/2005/8/layout/lProcess2"/>
    <dgm:cxn modelId="{ABF3AB7F-E887-4C33-B10C-85DB5EA762B6}" type="presParOf" srcId="{8C8437E3-FCF1-434E-8B7A-922D8BF8B19A}" destId="{0EA74B31-23F6-4FCA-9EAD-08C1E4A3AC4C}" srcOrd="0" destOrd="0" presId="urn:microsoft.com/office/officeart/2005/8/layout/lProcess2"/>
    <dgm:cxn modelId="{DD20E3A3-A0D9-45A1-9489-9BC2F60C1FA9}" type="presParOf" srcId="{0EA74B31-23F6-4FCA-9EAD-08C1E4A3AC4C}" destId="{19230F1F-E170-4E82-B87C-351C6C7D9075}" srcOrd="0" destOrd="0" presId="urn:microsoft.com/office/officeart/2005/8/layout/lProcess2"/>
    <dgm:cxn modelId="{C1236658-FE81-4402-80C2-A18BF9438010}" type="presParOf" srcId="{0EA74B31-23F6-4FCA-9EAD-08C1E4A3AC4C}" destId="{2B188B93-E698-41E2-A1A2-632474631711}" srcOrd="1" destOrd="0" presId="urn:microsoft.com/office/officeart/2005/8/layout/lProcess2"/>
    <dgm:cxn modelId="{099BF41F-5B9C-4E86-AF6B-F63C3EC5C088}" type="presParOf" srcId="{0EA74B31-23F6-4FCA-9EAD-08C1E4A3AC4C}" destId="{59E57735-1E41-40E1-80BC-6762235B7014}" srcOrd="2" destOrd="0" presId="urn:microsoft.com/office/officeart/2005/8/layout/lProcess2"/>
    <dgm:cxn modelId="{7B666114-4E76-4A7E-8E70-E97FB0BFE2A2}" type="presParOf" srcId="{0EA74B31-23F6-4FCA-9EAD-08C1E4A3AC4C}" destId="{86BEA3F8-26EB-426E-AFC9-C1C272E3F84D}" srcOrd="3" destOrd="0" presId="urn:microsoft.com/office/officeart/2005/8/layout/lProcess2"/>
    <dgm:cxn modelId="{87C7A20C-6E17-43EC-98CA-DB00CACCA8D0}" type="presParOf" srcId="{0EA74B31-23F6-4FCA-9EAD-08C1E4A3AC4C}" destId="{7C9F491C-2614-46B4-9684-63F849414E9C}" srcOrd="4" destOrd="0" presId="urn:microsoft.com/office/officeart/2005/8/layout/lProcess2"/>
    <dgm:cxn modelId="{653444D0-44E4-40CB-A03E-D9AD49C37CBD}" type="presParOf" srcId="{0EA74B31-23F6-4FCA-9EAD-08C1E4A3AC4C}" destId="{AD91FAB1-322E-4774-878F-2041497934D2}" srcOrd="5" destOrd="0" presId="urn:microsoft.com/office/officeart/2005/8/layout/lProcess2"/>
    <dgm:cxn modelId="{CCD48F89-83A5-40AE-B34A-DCCDDA9B234F}" type="presParOf" srcId="{0EA74B31-23F6-4FCA-9EAD-08C1E4A3AC4C}" destId="{DA6BE7B8-13C2-402A-8D73-3BC0BDC4E7EE}" srcOrd="6" destOrd="0" presId="urn:microsoft.com/office/officeart/2005/8/layout/lProcess2"/>
    <dgm:cxn modelId="{BC77621E-0B14-4FB5-BA50-60ADA5725E26}" type="presParOf" srcId="{0EA74B31-23F6-4FCA-9EAD-08C1E4A3AC4C}" destId="{F308D7C1-7A8F-4DAF-B043-251704A9B98B}" srcOrd="7" destOrd="0" presId="urn:microsoft.com/office/officeart/2005/8/layout/lProcess2"/>
    <dgm:cxn modelId="{3011F454-DA93-4E88-A1C3-C896F772490C}" type="presParOf" srcId="{0EA74B31-23F6-4FCA-9EAD-08C1E4A3AC4C}" destId="{A7A40863-DBB9-44F4-87C9-FF0C9ED3946A}" srcOrd="8" destOrd="0" presId="urn:microsoft.com/office/officeart/2005/8/layout/lProcess2"/>
    <dgm:cxn modelId="{135FD46E-5B01-4C1A-A9F8-D8431B35D05C}" type="presParOf" srcId="{0EA74B31-23F6-4FCA-9EAD-08C1E4A3AC4C}" destId="{D594C23E-21FF-44DC-9A15-3B3F61DC4FFC}" srcOrd="9" destOrd="0" presId="urn:microsoft.com/office/officeart/2005/8/layout/lProcess2"/>
    <dgm:cxn modelId="{20A5F253-8504-4866-8D57-4205CF28FAB5}" type="presParOf" srcId="{0EA74B31-23F6-4FCA-9EAD-08C1E4A3AC4C}" destId="{ADAE330F-7090-437C-A4B4-9DBC277A52A7}" srcOrd="10" destOrd="0" presId="urn:microsoft.com/office/officeart/2005/8/layout/lProcess2"/>
    <dgm:cxn modelId="{80FFB54F-914D-4655-B3CA-F2D755E6B44F}" type="presParOf" srcId="{5339C052-9DE1-45AF-9F54-E22137FE1AC2}" destId="{714637DF-9C49-424F-B7FC-9DC194B8CFA0}" srcOrd="3" destOrd="0" presId="urn:microsoft.com/office/officeart/2005/8/layout/lProcess2"/>
    <dgm:cxn modelId="{45A80FBE-AECA-46FF-81D8-C75D888048AA}" type="presParOf" srcId="{5339C052-9DE1-45AF-9F54-E22137FE1AC2}" destId="{80DCF980-E341-4EEC-887B-2B820160D786}" srcOrd="4" destOrd="0" presId="urn:microsoft.com/office/officeart/2005/8/layout/lProcess2"/>
    <dgm:cxn modelId="{733BACBE-D706-4DE7-9103-50F7ADF9903F}" type="presParOf" srcId="{80DCF980-E341-4EEC-887B-2B820160D786}" destId="{9EB23096-6254-48A2-86F3-0AA34C6215F7}" srcOrd="0" destOrd="0" presId="urn:microsoft.com/office/officeart/2005/8/layout/lProcess2"/>
    <dgm:cxn modelId="{F4E27047-00D2-4C59-8EB1-CF181CD27876}" type="presParOf" srcId="{80DCF980-E341-4EEC-887B-2B820160D786}" destId="{032A27A3-999E-40FA-B85C-3E3C4E5FB9D3}" srcOrd="1" destOrd="0" presId="urn:microsoft.com/office/officeart/2005/8/layout/lProcess2"/>
    <dgm:cxn modelId="{FB692A5F-91F8-4645-94AC-40793E98A349}" type="presParOf" srcId="{80DCF980-E341-4EEC-887B-2B820160D786}" destId="{9998304B-4DA3-4BB9-8AAA-41BACFDD9C79}" srcOrd="2" destOrd="0" presId="urn:microsoft.com/office/officeart/2005/8/layout/lProcess2"/>
    <dgm:cxn modelId="{30CE9186-84B8-4FC7-9843-93B86F78E175}" type="presParOf" srcId="{9998304B-4DA3-4BB9-8AAA-41BACFDD9C79}" destId="{3BACBA97-A4AF-4CC4-ADAF-94039676FF71}" srcOrd="0" destOrd="0" presId="urn:microsoft.com/office/officeart/2005/8/layout/lProcess2"/>
    <dgm:cxn modelId="{28417D89-D66D-4D69-9384-D0F156A60E51}" type="presParOf" srcId="{3BACBA97-A4AF-4CC4-ADAF-94039676FF71}" destId="{7DADE9E1-61C7-4A18-AF38-9A75BC4D76EA}" srcOrd="0" destOrd="0" presId="urn:microsoft.com/office/officeart/2005/8/layout/lProcess2"/>
    <dgm:cxn modelId="{41A4CD5A-2916-47E1-BC48-944DFF6376BC}" type="presParOf" srcId="{3BACBA97-A4AF-4CC4-ADAF-94039676FF71}" destId="{854CA558-0121-4772-9BD5-49AF5D0E534B}" srcOrd="1" destOrd="0" presId="urn:microsoft.com/office/officeart/2005/8/layout/lProcess2"/>
    <dgm:cxn modelId="{A7CF5E58-6FDB-44D2-B18C-9B14E804694A}" type="presParOf" srcId="{3BACBA97-A4AF-4CC4-ADAF-94039676FF71}" destId="{15F06BC2-263B-41CB-B4CF-BDF07EF3B2F9}" srcOrd="2" destOrd="0" presId="urn:microsoft.com/office/officeart/2005/8/layout/lProcess2"/>
    <dgm:cxn modelId="{CF3F8BB6-5E34-424F-9396-2D14BF1EDE68}" type="presParOf" srcId="{3BACBA97-A4AF-4CC4-ADAF-94039676FF71}" destId="{B5F7C8AD-58DA-4068-9712-BB35C31C2040}" srcOrd="3" destOrd="0" presId="urn:microsoft.com/office/officeart/2005/8/layout/lProcess2"/>
    <dgm:cxn modelId="{DAA81BD0-F039-45BF-8816-698A88CAF8CE}" type="presParOf" srcId="{3BACBA97-A4AF-4CC4-ADAF-94039676FF71}" destId="{126EC248-1288-4A51-BEC7-204FF0C84426}" srcOrd="4" destOrd="0" presId="urn:microsoft.com/office/officeart/2005/8/layout/lProcess2"/>
    <dgm:cxn modelId="{03543F66-E76C-45DE-A9B4-EAFAB6FDB4C8}" type="presParOf" srcId="{3BACBA97-A4AF-4CC4-ADAF-94039676FF71}" destId="{F6869C1C-BD65-40A9-9244-65D17156B4BB}" srcOrd="5" destOrd="0" presId="urn:microsoft.com/office/officeart/2005/8/layout/lProcess2"/>
    <dgm:cxn modelId="{9BE008DC-0387-4130-A1E3-F23CCB488890}" type="presParOf" srcId="{3BACBA97-A4AF-4CC4-ADAF-94039676FF71}" destId="{72AC7E11-9C82-4854-8045-F88811E63D3D}" srcOrd="6" destOrd="0" presId="urn:microsoft.com/office/officeart/2005/8/layout/lProcess2"/>
    <dgm:cxn modelId="{8987BA54-E48A-4DBB-9384-E84EB429C682}" type="presParOf" srcId="{3BACBA97-A4AF-4CC4-ADAF-94039676FF71}" destId="{60D3C9D6-C021-4E13-8E92-836A7D7DD582}" srcOrd="7" destOrd="0" presId="urn:microsoft.com/office/officeart/2005/8/layout/lProcess2"/>
    <dgm:cxn modelId="{F3154CF3-BD6E-4BF9-9191-BF2E5D062D62}" type="presParOf" srcId="{3BACBA97-A4AF-4CC4-ADAF-94039676FF71}" destId="{6F716ABD-72B0-4F01-AF40-F8C007447C7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C1536-243D-4DF8-87B0-41413AAC34EC}">
      <dsp:nvSpPr>
        <dsp:cNvPr id="0" name=""/>
        <dsp:cNvSpPr/>
      </dsp:nvSpPr>
      <dsp:spPr>
        <a:xfrm>
          <a:off x="1371" y="0"/>
          <a:ext cx="3565208" cy="5417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/>
            <a:t>L’ENSEIGNANT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dirty="0"/>
        </a:p>
      </dsp:txBody>
      <dsp:txXfrm>
        <a:off x="1371" y="0"/>
        <a:ext cx="3565208" cy="1625399"/>
      </dsp:txXfrm>
    </dsp:sp>
    <dsp:sp modelId="{B599E6D2-65B5-45C8-9F57-BAC071A400AC}">
      <dsp:nvSpPr>
        <dsp:cNvPr id="0" name=""/>
        <dsp:cNvSpPr/>
      </dsp:nvSpPr>
      <dsp:spPr>
        <a:xfrm>
          <a:off x="357892" y="1048456"/>
          <a:ext cx="2852166" cy="520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Crée une session (groupe)</a:t>
          </a:r>
        </a:p>
      </dsp:txBody>
      <dsp:txXfrm>
        <a:off x="373127" y="1063691"/>
        <a:ext cx="2821696" cy="489702"/>
      </dsp:txXfrm>
    </dsp:sp>
    <dsp:sp modelId="{B074CDAE-11C4-418E-BEBD-3C35734B4DAD}">
      <dsp:nvSpPr>
        <dsp:cNvPr id="0" name=""/>
        <dsp:cNvSpPr/>
      </dsp:nvSpPr>
      <dsp:spPr>
        <a:xfrm>
          <a:off x="357892" y="1642398"/>
          <a:ext cx="2852166" cy="520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Inscrit des étudiants</a:t>
          </a:r>
        </a:p>
      </dsp:txBody>
      <dsp:txXfrm>
        <a:off x="373127" y="1657633"/>
        <a:ext cx="2821696" cy="489702"/>
      </dsp:txXfrm>
    </dsp:sp>
    <dsp:sp modelId="{FD8E96D4-F54E-43E5-833C-6CEEBD00287F}">
      <dsp:nvSpPr>
        <dsp:cNvPr id="0" name=""/>
        <dsp:cNvSpPr/>
      </dsp:nvSpPr>
      <dsp:spPr>
        <a:xfrm>
          <a:off x="357892" y="2484384"/>
          <a:ext cx="2852166" cy="520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Paramètre les chapitres accessibles</a:t>
          </a:r>
        </a:p>
      </dsp:txBody>
      <dsp:txXfrm>
        <a:off x="373127" y="2499619"/>
        <a:ext cx="2821696" cy="489702"/>
      </dsp:txXfrm>
    </dsp:sp>
    <dsp:sp modelId="{162DAB96-EF8B-4B42-A6F9-76C53D52A66B}">
      <dsp:nvSpPr>
        <dsp:cNvPr id="0" name=""/>
        <dsp:cNvSpPr/>
      </dsp:nvSpPr>
      <dsp:spPr>
        <a:xfrm>
          <a:off x="357892" y="3144819"/>
          <a:ext cx="2852166" cy="520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Planifie les évaluations (nb de questions aléatoires, chapitres, modalités)</a:t>
          </a:r>
        </a:p>
      </dsp:txBody>
      <dsp:txXfrm>
        <a:off x="373127" y="3160054"/>
        <a:ext cx="2821696" cy="489702"/>
      </dsp:txXfrm>
    </dsp:sp>
    <dsp:sp modelId="{8F944AF1-F135-4C1F-8D9D-27D1B0E1E690}">
      <dsp:nvSpPr>
        <dsp:cNvPr id="0" name=""/>
        <dsp:cNvSpPr/>
      </dsp:nvSpPr>
      <dsp:spPr>
        <a:xfrm>
          <a:off x="357892" y="3793208"/>
          <a:ext cx="2852166" cy="520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Génère les examens blancs au format de la certification</a:t>
          </a:r>
        </a:p>
      </dsp:txBody>
      <dsp:txXfrm>
        <a:off x="373127" y="3808443"/>
        <a:ext cx="2821696" cy="489702"/>
      </dsp:txXfrm>
    </dsp:sp>
    <dsp:sp modelId="{507F1B16-8C3E-4DB6-9F30-0F782BFB62CD}">
      <dsp:nvSpPr>
        <dsp:cNvPr id="0" name=""/>
        <dsp:cNvSpPr/>
      </dsp:nvSpPr>
      <dsp:spPr>
        <a:xfrm>
          <a:off x="357892" y="4626661"/>
          <a:ext cx="2852166" cy="520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Suit le travail et la progression de son groupe</a:t>
          </a:r>
        </a:p>
      </dsp:txBody>
      <dsp:txXfrm>
        <a:off x="373127" y="4641896"/>
        <a:ext cx="2821696" cy="489702"/>
      </dsp:txXfrm>
    </dsp:sp>
    <dsp:sp modelId="{5521362B-5CEA-43F0-BDBA-62ED980DD3C8}">
      <dsp:nvSpPr>
        <dsp:cNvPr id="0" name=""/>
        <dsp:cNvSpPr/>
      </dsp:nvSpPr>
      <dsp:spPr>
        <a:xfrm>
          <a:off x="3833970" y="0"/>
          <a:ext cx="3565208" cy="541799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Crcf-edu.fr/banque/certification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dirty="0"/>
        </a:p>
      </dsp:txBody>
      <dsp:txXfrm>
        <a:off x="3833970" y="0"/>
        <a:ext cx="3565208" cy="1625399"/>
      </dsp:txXfrm>
    </dsp:sp>
    <dsp:sp modelId="{19230F1F-E170-4E82-B87C-351C6C7D9075}">
      <dsp:nvSpPr>
        <dsp:cNvPr id="0" name=""/>
        <dsp:cNvSpPr/>
      </dsp:nvSpPr>
      <dsp:spPr>
        <a:xfrm>
          <a:off x="4190491" y="1086356"/>
          <a:ext cx="2852166" cy="4857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Code Session</a:t>
          </a:r>
        </a:p>
      </dsp:txBody>
      <dsp:txXfrm>
        <a:off x="4204719" y="1100584"/>
        <a:ext cx="2823710" cy="457325"/>
      </dsp:txXfrm>
    </dsp:sp>
    <dsp:sp modelId="{59E57735-1E41-40E1-80BC-6762235B7014}">
      <dsp:nvSpPr>
        <dsp:cNvPr id="0" name=""/>
        <dsp:cNvSpPr/>
      </dsp:nvSpPr>
      <dsp:spPr>
        <a:xfrm>
          <a:off x="4190491" y="1651633"/>
          <a:ext cx="2852166" cy="4857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Identifiants Mots de passe</a:t>
          </a:r>
        </a:p>
      </dsp:txBody>
      <dsp:txXfrm>
        <a:off x="4204719" y="1665861"/>
        <a:ext cx="2823710" cy="457325"/>
      </dsp:txXfrm>
    </dsp:sp>
    <dsp:sp modelId="{7C9F491C-2614-46B4-9684-63F849414E9C}">
      <dsp:nvSpPr>
        <dsp:cNvPr id="0" name=""/>
        <dsp:cNvSpPr/>
      </dsp:nvSpPr>
      <dsp:spPr>
        <a:xfrm>
          <a:off x="4190491" y="2416382"/>
          <a:ext cx="2852166" cy="54880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Module 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Entrainement autonome</a:t>
          </a:r>
        </a:p>
      </dsp:txBody>
      <dsp:txXfrm>
        <a:off x="4206565" y="2432456"/>
        <a:ext cx="2820018" cy="516653"/>
      </dsp:txXfrm>
    </dsp:sp>
    <dsp:sp modelId="{DA6BE7B8-13C2-402A-8D73-3BC0BDC4E7EE}">
      <dsp:nvSpPr>
        <dsp:cNvPr id="0" name=""/>
        <dsp:cNvSpPr/>
      </dsp:nvSpPr>
      <dsp:spPr>
        <a:xfrm>
          <a:off x="4190491" y="3096173"/>
          <a:ext cx="2852166" cy="56110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Module 2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Evaluation intermédiaire</a:t>
          </a:r>
        </a:p>
      </dsp:txBody>
      <dsp:txXfrm>
        <a:off x="4206925" y="3112607"/>
        <a:ext cx="2819298" cy="528233"/>
      </dsp:txXfrm>
    </dsp:sp>
    <dsp:sp modelId="{A7A40863-DBB9-44F4-87C9-FF0C9ED3946A}">
      <dsp:nvSpPr>
        <dsp:cNvPr id="0" name=""/>
        <dsp:cNvSpPr/>
      </dsp:nvSpPr>
      <dsp:spPr>
        <a:xfrm>
          <a:off x="4190491" y="3788264"/>
          <a:ext cx="2852166" cy="576000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Module 3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Examens blancs</a:t>
          </a:r>
        </a:p>
      </dsp:txBody>
      <dsp:txXfrm>
        <a:off x="4207361" y="3805134"/>
        <a:ext cx="2818426" cy="542260"/>
      </dsp:txXfrm>
    </dsp:sp>
    <dsp:sp modelId="{ADAE330F-7090-437C-A4B4-9DBC277A52A7}">
      <dsp:nvSpPr>
        <dsp:cNvPr id="0" name=""/>
        <dsp:cNvSpPr/>
      </dsp:nvSpPr>
      <dsp:spPr>
        <a:xfrm>
          <a:off x="4190491" y="4658930"/>
          <a:ext cx="2852166" cy="48578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Statistiques</a:t>
          </a:r>
          <a:endParaRPr lang="fr-FR" sz="1600" kern="1200" dirty="0"/>
        </a:p>
      </dsp:txBody>
      <dsp:txXfrm>
        <a:off x="4204719" y="4673158"/>
        <a:ext cx="2823710" cy="457325"/>
      </dsp:txXfrm>
    </dsp:sp>
    <dsp:sp modelId="{9EB23096-6254-48A2-86F3-0AA34C6215F7}">
      <dsp:nvSpPr>
        <dsp:cNvPr id="0" name=""/>
        <dsp:cNvSpPr/>
      </dsp:nvSpPr>
      <dsp:spPr>
        <a:xfrm>
          <a:off x="7666570" y="0"/>
          <a:ext cx="3565208" cy="5417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/>
            <a:t>L’ETUDIANT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dirty="0"/>
        </a:p>
      </dsp:txBody>
      <dsp:txXfrm>
        <a:off x="7666570" y="0"/>
        <a:ext cx="3565208" cy="1625399"/>
      </dsp:txXfrm>
    </dsp:sp>
    <dsp:sp modelId="{7DADE9E1-61C7-4A18-AF38-9A75BC4D76EA}">
      <dsp:nvSpPr>
        <dsp:cNvPr id="0" name=""/>
        <dsp:cNvSpPr/>
      </dsp:nvSpPr>
      <dsp:spPr>
        <a:xfrm>
          <a:off x="8023090" y="1237317"/>
          <a:ext cx="2852166" cy="626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 connecte</a:t>
          </a:r>
        </a:p>
      </dsp:txBody>
      <dsp:txXfrm>
        <a:off x="8041448" y="1255675"/>
        <a:ext cx="2815450" cy="590070"/>
      </dsp:txXfrm>
    </dsp:sp>
    <dsp:sp modelId="{15F06BC2-263B-41CB-B4CF-BDF07EF3B2F9}">
      <dsp:nvSpPr>
        <dsp:cNvPr id="0" name=""/>
        <dsp:cNvSpPr/>
      </dsp:nvSpPr>
      <dsp:spPr>
        <a:xfrm>
          <a:off x="8023090" y="2374207"/>
          <a:ext cx="2852166" cy="626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S’entraine en autonomie</a:t>
          </a:r>
        </a:p>
      </dsp:txBody>
      <dsp:txXfrm>
        <a:off x="8041448" y="2392565"/>
        <a:ext cx="2815450" cy="590070"/>
      </dsp:txXfrm>
    </dsp:sp>
    <dsp:sp modelId="{126EC248-1288-4A51-BEC7-204FF0C84426}">
      <dsp:nvSpPr>
        <dsp:cNvPr id="0" name=""/>
        <dsp:cNvSpPr/>
      </dsp:nvSpPr>
      <dsp:spPr>
        <a:xfrm>
          <a:off x="8023090" y="3055534"/>
          <a:ext cx="2852166" cy="626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Passe les évaluations</a:t>
          </a:r>
        </a:p>
      </dsp:txBody>
      <dsp:txXfrm>
        <a:off x="8041448" y="3073892"/>
        <a:ext cx="2815450" cy="590070"/>
      </dsp:txXfrm>
    </dsp:sp>
    <dsp:sp modelId="{72AC7E11-9C82-4854-8045-F88811E63D3D}">
      <dsp:nvSpPr>
        <dsp:cNvPr id="0" name=""/>
        <dsp:cNvSpPr/>
      </dsp:nvSpPr>
      <dsp:spPr>
        <a:xfrm>
          <a:off x="8040688" y="3727774"/>
          <a:ext cx="2852166" cy="626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Passe les examens blancs</a:t>
          </a:r>
        </a:p>
      </dsp:txBody>
      <dsp:txXfrm>
        <a:off x="8059046" y="3746132"/>
        <a:ext cx="2815450" cy="590070"/>
      </dsp:txXfrm>
    </dsp:sp>
    <dsp:sp modelId="{6F716ABD-72B0-4F01-AF40-F8C007447C7B}">
      <dsp:nvSpPr>
        <dsp:cNvPr id="0" name=""/>
        <dsp:cNvSpPr/>
      </dsp:nvSpPr>
      <dsp:spPr>
        <a:xfrm>
          <a:off x="8023090" y="4606373"/>
          <a:ext cx="2852166" cy="626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Suit sa progression personnelle</a:t>
          </a:r>
          <a:endParaRPr lang="fr-FR" sz="1600" kern="1200" dirty="0"/>
        </a:p>
      </dsp:txBody>
      <dsp:txXfrm>
        <a:off x="8041448" y="4624731"/>
        <a:ext cx="2815450" cy="590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1DFA8B12-C23D-3845-85FE-010B74303BD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3F08E5AA-9636-A647-AC6D-397748340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93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E5AA-9636-A647-AC6D-397748340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55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45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C6991-71AF-C2EA-F769-125CB5F6C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A3FAE09-8828-F68F-18E4-D5E4B9AC0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B34B77-2F6B-4754-6D5F-A6991CC5E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735597-168E-0490-7E2C-4A07F4A5B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33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CD345-D953-8C43-8881-DE3C22CA2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FC9F81-776D-D449-8A0F-57A4C547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DAD148-F602-8B42-9700-2086C9ED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B1423F-4CA3-2247-8313-2CE87C89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EAF60-9901-EC4B-B25F-B7396A40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7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E4148-3D37-FC44-9972-7CD1D473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7DD255-9C0B-5F40-9A26-6676BE7C9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482F7-AD77-E441-8791-C6B2D598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61DAB6-1726-474D-8D4A-323710E8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933C8E-A496-C84D-932E-644A15D1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6E28D1-9D12-864B-A2AE-5C0A9A9B9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89EC9B-FBC2-BF42-94C1-A9CB3868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D67B05-C271-0745-862C-467841F2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927CA1-61E4-A24E-AF32-93217721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900918-B974-6C4E-940F-48BFEDE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9912000" y="6395348"/>
            <a:ext cx="180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328" y="480001"/>
            <a:ext cx="2316672" cy="14349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01" y="240000"/>
            <a:ext cx="2117071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4436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rgbClr val="3D7CC9"/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2200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4337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67092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12E8-9207-714C-B965-8E55E176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27D83E-BBAD-124B-96B4-3EFD937BC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E10A3E-FD23-3C49-82FD-B4EC6DCE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92391-6EA8-2F47-85D5-60BE4B01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00AEF8-29C1-6549-BFC3-BF97591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18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20922-255C-4A4A-8A0D-14107399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77BFE0-CBA2-E448-9338-0B458DDF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5A8335-A447-0C4E-ADDA-9CAB7636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6986B-794A-CD4B-A76F-D1EBC8B3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97C475-DDA5-6E43-BF10-95D7CDAA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19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9E762-03BD-2F48-A2DF-9938176B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10756B-1C44-484A-B8A9-5AE6B389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2DC865-BCFF-E84D-BCBB-BE5EF46A1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42DA79-3E0F-0447-AE6E-75B72645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924174-FEB7-2446-A7A5-2B82D127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2E1949-4152-D747-BCEE-B1721AAE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4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94123-C493-6949-90E4-7A27B70D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F5BEAC-34AD-0A4A-AF0B-5D5011379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FB60C-23B1-634A-A504-14F86645C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1B50D6-0C56-AB4D-BFC1-94A514183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1551FA-DF2B-0E49-8490-E2686DA2E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83ED50-C62E-8F46-91B6-A18CE603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8D3220-7EAD-6E47-ACEA-66AA4F56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D36643-80C5-7D4F-A705-D52F5D0A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87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69456-FBC4-6147-AFB6-B3F2A9FB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6080AF-8096-6C43-9F68-DF9C9D76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534771-DBFC-0D4B-AB89-43F9F244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31A85A-9AD4-9A4E-90CC-52CF3F23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86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0846A7-F6A2-824D-96A8-26A8051B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33476F-93D4-B041-99D4-D0952AA6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7C753-A991-A24A-9EA2-BCFB38D3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ED44E-3276-3844-80E4-9CD694F7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8DB413-FA9D-0B49-9AAD-E661E866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99DC07-2AB7-9846-B66D-EAC11E14C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B0AB49-4282-2A41-9AD4-CAEB71F0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83630D-C8A3-3342-9FA9-DE032D85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BDE515-AC3B-C648-A51F-066FA93C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8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4E6350-626E-CE40-A092-9772B035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A4DE84-EE1B-904F-BC4C-1F38DCBC1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DEFC97-7DF7-C34E-B2E6-F540D8DF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30A952-FF33-2A4F-980D-5B6D987D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228416-B903-B44B-BE1B-E5C1D8AD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76B320-06B7-7047-BEB5-3F1853A9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05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69924B-FCFC-214A-A3A7-A1B8372E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4581EB-EE11-AA4A-A2F7-EC4AE1608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7C5F25-F823-6D4F-8A0F-A9EB3EBF8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2D902-6E61-5F43-A66F-AE0FF2C2A6E7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13C60-B705-3C4D-913E-ADD82ADF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1C5636-DE19-9D46-999D-390B3EDF6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BA9B-6C79-0C4A-9736-C55DF410B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11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707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rist.numerique.gouv.fr/o/crcf/1Su6UJRre9aL/Feedback-CRCF-AMF/p/2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rist.numerique.gouv.fr/o/crcf/1Su6UJRre9aL/Feedback-CRCF-AMF/p/2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690987" y="2250552"/>
            <a:ext cx="9121013" cy="276960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dirty="0">
                <a:solidFill>
                  <a:srgbClr val="0070C0"/>
                </a:solidFill>
              </a:rPr>
              <a:t>BTS Banque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rgbClr val="0070C0"/>
                </a:solidFill>
              </a:rPr>
              <a:t>PLATEFORME DE PREPARATION a LA CERTIFICATION </a:t>
            </a:r>
            <a:r>
              <a:rPr lang="fr-FR" sz="2800" dirty="0" err="1">
                <a:solidFill>
                  <a:srgbClr val="0070C0"/>
                </a:solidFill>
              </a:rPr>
              <a:t>amf</a:t>
            </a:r>
            <a:endParaRPr lang="fr-FR" sz="2800" dirty="0">
              <a:solidFill>
                <a:srgbClr val="0070C0"/>
              </a:solidFill>
            </a:endParaRPr>
          </a:p>
          <a:p>
            <a:pPr lvl="1" algn="ctr"/>
            <a:r>
              <a:rPr lang="fr-FR" b="1" dirty="0">
                <a:solidFill>
                  <a:srgbClr val="0070C0"/>
                </a:solidFill>
              </a:rPr>
              <a:t>Webinaire du 25 Mars  2026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103A19-EB32-A247-B10C-54582B508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362" y="3650512"/>
            <a:ext cx="3751727" cy="16043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3C9C4F-BBBF-0C48-B754-E180A5F601D1}"/>
              </a:ext>
            </a:extLst>
          </p:cNvPr>
          <p:cNvSpPr txBox="1"/>
          <p:nvPr/>
        </p:nvSpPr>
        <p:spPr>
          <a:xfrm>
            <a:off x="6832005" y="404203"/>
            <a:ext cx="4879995" cy="1241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867" b="1" dirty="0">
                <a:latin typeface="Marianne" panose="02000000000000000000" pitchFamily="2" charset="0"/>
              </a:rPr>
              <a:t>Programme National de Formation 2025-2026</a:t>
            </a:r>
          </a:p>
          <a:p>
            <a:pPr algn="r"/>
            <a:r>
              <a:rPr lang="fr-FR" sz="1867" b="1" dirty="0">
                <a:latin typeface="Marianne" panose="02000000000000000000" pitchFamily="2" charset="0"/>
              </a:rPr>
              <a:t>Professionnalisation des acteurs</a:t>
            </a:r>
          </a:p>
          <a:p>
            <a:endParaRPr lang="fr-FR" sz="1867" dirty="0"/>
          </a:p>
          <a:p>
            <a:endParaRPr lang="fr-FR" sz="1867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E5C852-AED1-9744-BCE8-96BDC5886CC4}"/>
              </a:ext>
            </a:extLst>
          </p:cNvPr>
          <p:cNvSpPr txBox="1"/>
          <p:nvPr/>
        </p:nvSpPr>
        <p:spPr>
          <a:xfrm>
            <a:off x="9047827" y="1465249"/>
            <a:ext cx="25602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79F75B-763B-C54F-8D87-36A882C095A5}"/>
              </a:ext>
            </a:extLst>
          </p:cNvPr>
          <p:cNvSpPr txBox="1"/>
          <p:nvPr/>
        </p:nvSpPr>
        <p:spPr>
          <a:xfrm>
            <a:off x="8886529" y="6259796"/>
            <a:ext cx="3044896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Crédits photos : </a:t>
            </a:r>
          </a:p>
          <a:p>
            <a:r>
              <a:rPr lang="fr-FR" sz="10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UM-Triolet-02-UM - David Richard/Transit</a:t>
            </a:r>
          </a:p>
          <a:p>
            <a:endParaRPr lang="fr-FR" sz="1067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C4A27C-6F17-8945-89C3-8DE10243CC45}"/>
              </a:ext>
            </a:extLst>
          </p:cNvPr>
          <p:cNvSpPr txBox="1"/>
          <p:nvPr/>
        </p:nvSpPr>
        <p:spPr>
          <a:xfrm>
            <a:off x="189511" y="5285152"/>
            <a:ext cx="6032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Laurence </a:t>
            </a:r>
            <a:r>
              <a:rPr lang="fr-FR" dirty="0" err="1"/>
              <a:t>Remaud</a:t>
            </a:r>
            <a:r>
              <a:rPr lang="fr-FR" dirty="0"/>
              <a:t>, IA-IPR, pilote nationale de la formation</a:t>
            </a:r>
          </a:p>
          <a:p>
            <a:r>
              <a:rPr lang="fr-FR" dirty="0"/>
              <a:t>Isabelle Pointu, référente CRCF </a:t>
            </a:r>
          </a:p>
          <a:p>
            <a:r>
              <a:rPr lang="fr-FR" dirty="0"/>
              <a:t>Elodie </a:t>
            </a:r>
            <a:r>
              <a:rPr lang="fr-FR" dirty="0" err="1"/>
              <a:t>Brebion</a:t>
            </a:r>
            <a:r>
              <a:rPr lang="fr-FR" dirty="0"/>
              <a:t>, référente AMF</a:t>
            </a:r>
          </a:p>
          <a:p>
            <a:r>
              <a:rPr lang="fr-FR" dirty="0"/>
              <a:t>Sébastien Henriot, concepteur outil entrainement AMF , CRCF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BE8A73-E769-941B-976B-69B99F76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23" y="404203"/>
            <a:ext cx="3036277" cy="16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7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DB7F3-B4E1-2F38-D5F1-5A7061FD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C830CF-235A-73DC-7119-89E202B118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4000"/>
            <a:ext cx="12192000" cy="5874000"/>
          </a:xfrm>
          <a:solidFill>
            <a:srgbClr val="3D7CC9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139F049-B2C2-F403-F153-2F7A571E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12" y="1053575"/>
            <a:ext cx="11232000" cy="53940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4267" b="1" dirty="0"/>
              <a:t>Suivi d’une session d’entrainement</a:t>
            </a:r>
            <a:br>
              <a:rPr lang="fr-FR" sz="4267" b="1" dirty="0"/>
            </a:br>
            <a:r>
              <a:rPr lang="fr-FR" sz="4267" b="1" dirty="0"/>
              <a:t>côté étudiant </a:t>
            </a:r>
          </a:p>
        </p:txBody>
      </p:sp>
    </p:spTree>
    <p:extLst>
      <p:ext uri="{BB962C8B-B14F-4D97-AF65-F5344CB8AC3E}">
        <p14:creationId xmlns:p14="http://schemas.microsoft.com/office/powerpoint/2010/main" val="44173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D0DF1-D1B9-099C-5CBD-60DFDFF9B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2010A7-C0BD-5828-0A52-84AB0850B7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00" y="630315"/>
            <a:ext cx="11232000" cy="4616388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fr-FR" b="1" dirty="0"/>
              <a:t>Retours d’utilisation  :</a:t>
            </a:r>
            <a:endParaRPr lang="fr-FR" b="1" dirty="0">
              <a:hlinkClick r:id="rId2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fr-FR" b="1" dirty="0">
                <a:hlinkClick r:id="rId2"/>
              </a:rPr>
              <a:t>https://grist.numerique.gouv.fr/o/crcf/1Su6UJRre9aL/Feedback-CRCF-AMF/p/2</a:t>
            </a:r>
            <a:endParaRPr lang="fr-FR" b="1" dirty="0"/>
          </a:p>
          <a:p>
            <a:pPr marL="0" indent="0">
              <a:lnSpc>
                <a:spcPct val="107000"/>
              </a:lnSpc>
              <a:buNone/>
            </a:pPr>
            <a:r>
              <a:rPr lang="fr-FR" b="1" dirty="0"/>
              <a:t>Guide utilisateur :</a:t>
            </a:r>
          </a:p>
          <a:p>
            <a:pPr marL="0" indent="0">
              <a:lnSpc>
                <a:spcPct val="107000"/>
              </a:lnSpc>
              <a:spcBef>
                <a:spcPts val="800"/>
              </a:spcBef>
              <a:buNone/>
            </a:pPr>
            <a:r>
              <a:rPr lang="fr-FR" b="1" dirty="0"/>
              <a:t>À télécharger sur Tribu ou sur le CRCF (dans les ressources pédagogiques)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1C292-371B-25A1-5501-31D1CC2A6C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30" r="33263" b="45761"/>
          <a:stretch>
            <a:fillRect/>
          </a:stretch>
        </p:blipFill>
        <p:spPr>
          <a:xfrm>
            <a:off x="480000" y="3429000"/>
            <a:ext cx="3228207" cy="24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8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87845" y="1682224"/>
            <a:ext cx="11466993" cy="4291194"/>
          </a:xfrm>
        </p:spPr>
        <p:txBody>
          <a:bodyPr>
            <a:noAutofit/>
          </a:bodyPr>
          <a:lstStyle/>
          <a:p>
            <a:br>
              <a:rPr lang="fr-FR" sz="2400" b="1" dirty="0">
                <a:latin typeface="+mn-lt"/>
              </a:rPr>
            </a:br>
            <a:br>
              <a:rPr lang="fr-FR" sz="2400" b="1" dirty="0">
                <a:latin typeface="+mn-lt"/>
              </a:rPr>
            </a:br>
            <a:r>
              <a:rPr lang="fr-FR" sz="2400" b="1" dirty="0">
                <a:latin typeface="+mn-lt"/>
              </a:rPr>
              <a:t>Introduction</a:t>
            </a: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1/ Rappels concernant la certification professionnelle </a:t>
            </a: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2/ Focale sur les modalités d’utilisation et la  charte de confidentialité </a:t>
            </a: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3/ Structure et fonctionnalités de la plateforme</a:t>
            </a: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4/Comment s’inscrire ? </a:t>
            </a: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5/ Démonstration</a:t>
            </a: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r>
              <a:rPr lang="fr-FR" sz="2400" dirty="0">
                <a:latin typeface="+mn-lt"/>
              </a:rPr>
              <a:t>6/ Retour d’expérimentation</a:t>
            </a: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57A819-AF3E-E041-A168-4E8D861A5C52}"/>
              </a:ext>
            </a:extLst>
          </p:cNvPr>
          <p:cNvSpPr txBox="1"/>
          <p:nvPr/>
        </p:nvSpPr>
        <p:spPr>
          <a:xfrm>
            <a:off x="2850119" y="452935"/>
            <a:ext cx="6234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Déroulé webinaire du 25 mars 2026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821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D56B7-8E6E-BEA2-B35B-5AF739F33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B236AE-A429-14D9-0203-CD7E8B9A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F832988-CCE6-36AD-4A55-32DCC227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" y="1260628"/>
            <a:ext cx="11238730" cy="5166805"/>
          </a:xfrm>
        </p:spPr>
        <p:txBody>
          <a:bodyPr>
            <a:normAutofit fontScale="90000"/>
          </a:bodyPr>
          <a:lstStyle/>
          <a:p>
            <a:r>
              <a:rPr lang="fr-FR" sz="2700" dirty="0">
                <a:latin typeface="+mn-lt"/>
              </a:rPr>
              <a:t>- Fondée sur un partenariat fort avec l’AMF, renouvelé lors de la rénovation du BTS Banque.</a:t>
            </a:r>
            <a:br>
              <a:rPr lang="fr-FR" sz="2700" dirty="0">
                <a:latin typeface="+mn-lt"/>
              </a:rPr>
            </a:br>
            <a:br>
              <a:rPr lang="fr-FR" sz="2700" dirty="0">
                <a:latin typeface="+mn-lt"/>
              </a:rPr>
            </a:br>
            <a:r>
              <a:rPr lang="fr-FR" sz="2700" dirty="0">
                <a:latin typeface="+mn-lt"/>
              </a:rPr>
              <a:t>- Certification professionnelle définie et réglementée par l’AMF : </a:t>
            </a:r>
            <a:r>
              <a:rPr lang="fr-FR" sz="2700" b="1" dirty="0">
                <a:latin typeface="+mn-lt"/>
              </a:rPr>
              <a:t>13 organismes de formation sont habilités à faire passer cette épreuve,</a:t>
            </a:r>
            <a:r>
              <a:rPr lang="fr-FR" sz="2700" dirty="0">
                <a:latin typeface="+mn-lt"/>
              </a:rPr>
              <a:t> parmi lesquels le ministère de l’enseignement supérieur dans le cadre du BTS Banque.</a:t>
            </a:r>
            <a:br>
              <a:rPr lang="fr-FR" sz="2700" dirty="0">
                <a:latin typeface="+mn-lt"/>
              </a:rPr>
            </a:br>
            <a:br>
              <a:rPr lang="fr-FR" sz="2700" dirty="0">
                <a:latin typeface="+mn-lt"/>
              </a:rPr>
            </a:br>
            <a:r>
              <a:rPr lang="fr-FR" sz="2700" dirty="0">
                <a:latin typeface="+mn-lt"/>
              </a:rPr>
              <a:t>- L’épreuve est fondée sur une base de questions définies sous la responsabilité de l’AMF, révisée annuellement, qui ne peut être mise à disposition des formés.</a:t>
            </a:r>
            <a:br>
              <a:rPr lang="fr-FR" sz="2700" dirty="0">
                <a:latin typeface="+mn-lt"/>
              </a:rPr>
            </a:br>
            <a:br>
              <a:rPr lang="fr-FR" sz="2700" dirty="0">
                <a:latin typeface="+mn-lt"/>
              </a:rPr>
            </a:br>
            <a:r>
              <a:rPr lang="fr-FR" sz="2700" dirty="0">
                <a:latin typeface="+mn-lt"/>
              </a:rPr>
              <a:t>- Une épreuve optionnelle au BTS Banque : le sujet est conçu aléatoirement et les corrections sont opérées automatiquement via Santorin depuis 4 sessions. Le barème permet de valider les candidats certifiés et de définir une note dont les points &gt; 10 sont pris en compte dans la moyenne des points obtenus à l’examen.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6D6C84-620B-9F46-9F49-5BAF04EEEA6E}"/>
              </a:ext>
            </a:extLst>
          </p:cNvPr>
          <p:cNvSpPr txBox="1"/>
          <p:nvPr/>
        </p:nvSpPr>
        <p:spPr>
          <a:xfrm>
            <a:off x="854540" y="420190"/>
            <a:ext cx="10167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Rappel des particularités de la certification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333415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1B9C2-A31A-26FA-F262-9ADBBBD8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7" y="582695"/>
            <a:ext cx="11232000" cy="559789"/>
          </a:xfrm>
        </p:spPr>
        <p:txBody>
          <a:bodyPr>
            <a:normAutofit/>
          </a:bodyPr>
          <a:lstStyle/>
          <a:p>
            <a:pPr algn="ctr"/>
            <a:r>
              <a:rPr lang="fr-FR" sz="3100" b="1" dirty="0">
                <a:latin typeface="+mn-lt"/>
              </a:rPr>
              <a:t>Modalités d’utilisation et la charte de confidentialité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07A7E3-0A02-690D-20C6-C6F269AF82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997" y="1613140"/>
            <a:ext cx="11232000" cy="426686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400" b="1" dirty="0"/>
              <a:t>Principe : Mise à disposition d’un outil d’entrainement permettant des entrainements personnalisés en autonomie , des évaluations intermédiaires, des examens blancs, entrainant un arrêt  de  la mise à disposition de la base de données  conformément aux exigences de l’AMF .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400" b="1" dirty="0"/>
              <a:t>Seul outil </a:t>
            </a:r>
            <a:r>
              <a:rPr lang="fr-FR" sz="2400" b="1"/>
              <a:t>validé par l’AMF </a:t>
            </a:r>
            <a:r>
              <a:rPr lang="fr-FR" sz="2400" b="1" dirty="0"/>
              <a:t>pour notre organisme de formation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400" dirty="0"/>
              <a:t>Extension des droits d’utilisation donnés aux professeurs préparant à l’épreuve de certification professionnelle AMF avec demande obligatoire à Isabelle Pointu via les référents AMF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400" dirty="0"/>
              <a:t>Identification systématique des utilisateurs de l’outil et </a:t>
            </a:r>
            <a:r>
              <a:rPr lang="fr-FR" sz="2400" b="1" dirty="0"/>
              <a:t>acceptation de la charte de confidentialité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400" dirty="0"/>
              <a:t>Mise à disposition d’un </a:t>
            </a:r>
            <a:r>
              <a:rPr lang="fr-FR" sz="2400" b="1" dirty="0"/>
              <a:t>guide d’utilisation de l’outil d’entrainement via l’espace Tribu et le CRCF </a:t>
            </a:r>
          </a:p>
        </p:txBody>
      </p:sp>
    </p:spTree>
    <p:extLst>
      <p:ext uri="{BB962C8B-B14F-4D97-AF65-F5344CB8AC3E}">
        <p14:creationId xmlns:p14="http://schemas.microsoft.com/office/powerpoint/2010/main" val="125353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375A6-ABC2-D4BF-CB1C-F35455C3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21" y="659320"/>
            <a:ext cx="11232000" cy="54160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Extraits de la charte de confidentialité pour utiliser l’outil d’entrainement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10B91C-B8A6-6951-A34B-A24E14279F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1021" y="1516954"/>
            <a:ext cx="11232000" cy="479506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7200" b="1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Accès personnel et individualisé </a:t>
            </a:r>
            <a:r>
              <a:rPr lang="fr-FR" sz="72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 identification de chaque utilisateur , pas de sessions à destination de personnes extérieures à l’établissement)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72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7200" b="1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questions, sujets, examens blancs et évaluations disponibles sur cette plateforme sont des ressources pédagogiques confidentielles et protégées. </a:t>
            </a:r>
            <a:r>
              <a:rPr lang="fr-FR" sz="72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À ce titre, il est strictement interdit de :</a:t>
            </a:r>
            <a:endParaRPr lang="fr-FR" sz="7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64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Diffuser, partager ou publier tout ou partie des questions, par quelque moyen que ce soit (messagerie, réseaux sociaux, impression, photographie, capture d'écran, etc.) ;</a:t>
            </a:r>
            <a:endParaRPr lang="fr-FR" sz="6400" kern="100" dirty="0">
              <a:solidFill>
                <a:srgbClr val="212529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64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Communiquer les questions ou leur contenu à des personnes extérieures à la session de formation ;</a:t>
            </a:r>
            <a:endParaRPr lang="fr-FR" sz="6400" kern="100" dirty="0">
              <a:solidFill>
                <a:srgbClr val="212529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64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Reconstituer, partiellement ou totalement, la base de questions AMF à partir des questions consultées sur la plateforme ;</a:t>
            </a:r>
            <a:endParaRPr lang="fr-FR" sz="6400" kern="100" dirty="0">
              <a:solidFill>
                <a:srgbClr val="212529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64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Utiliser les questions à des fins autres que la préparation pédagogique dans le cadre de la session d'inscription ;</a:t>
            </a:r>
            <a:endParaRPr lang="fr-FR" sz="6400" kern="100" dirty="0">
              <a:solidFill>
                <a:srgbClr val="212529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64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Reproduire les questions dans tout support externe (document, site internet, application, etc.).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fr-FR" sz="7200" b="1" kern="0" dirty="0">
                <a:ea typeface="Aptos" panose="020B0004020202020204" pitchFamily="34" charset="0"/>
                <a:cs typeface="Times New Roman" panose="02020603050405020304" pitchFamily="18" charset="0"/>
              </a:rPr>
              <a:t>=&gt; Privilégier l’entrainement et l’évaluation </a:t>
            </a:r>
            <a:r>
              <a:rPr lang="fr-FR" sz="7200" b="1" u="sng" kern="0" dirty="0">
                <a:ea typeface="Aptos" panose="020B0004020202020204" pitchFamily="34" charset="0"/>
                <a:cs typeface="Times New Roman" panose="02020603050405020304" pitchFamily="18" charset="0"/>
              </a:rPr>
              <a:t>en ligne </a:t>
            </a:r>
            <a:r>
              <a:rPr lang="fr-FR" sz="7200" b="1" kern="0" dirty="0">
                <a:ea typeface="Aptos" panose="020B0004020202020204" pitchFamily="34" charset="0"/>
                <a:cs typeface="Times New Roman" panose="02020603050405020304" pitchFamily="18" charset="0"/>
              </a:rPr>
              <a:t>à l’export de sujets papier (exception)</a:t>
            </a:r>
            <a:endParaRPr lang="fr-FR" sz="7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3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B7432-EEAA-ED2A-9A37-0A3B7314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28819-6B3C-A3DC-A441-E5832A89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75" y="240000"/>
            <a:ext cx="11232000" cy="790514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latin typeface="+mn-lt"/>
              </a:rPr>
              <a:t>Structure et fonctionnalités de la plateforme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EE283D6-FF4B-50B4-D720-C06A956EF69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62982909"/>
              </p:ext>
            </p:extLst>
          </p:nvPr>
        </p:nvGraphicFramePr>
        <p:xfrm>
          <a:off x="479425" y="1200000"/>
          <a:ext cx="11233150" cy="541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665F038-87A4-5075-6811-09073942572A}"/>
              </a:ext>
            </a:extLst>
          </p:cNvPr>
          <p:cNvCxnSpPr/>
          <p:nvPr/>
        </p:nvCxnSpPr>
        <p:spPr>
          <a:xfrm>
            <a:off x="3686629" y="2510971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BA2BB0A-F153-F558-CC97-780968FB7D5F}"/>
              </a:ext>
            </a:extLst>
          </p:cNvPr>
          <p:cNvCxnSpPr>
            <a:cxnSpLocks/>
          </p:cNvCxnSpPr>
          <p:nvPr/>
        </p:nvCxnSpPr>
        <p:spPr>
          <a:xfrm>
            <a:off x="7547426" y="2518228"/>
            <a:ext cx="1001485" cy="2104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9238ED-A665-5615-BB0A-7416FD7EB138}"/>
              </a:ext>
            </a:extLst>
          </p:cNvPr>
          <p:cNvCxnSpPr/>
          <p:nvPr/>
        </p:nvCxnSpPr>
        <p:spPr>
          <a:xfrm>
            <a:off x="3686629" y="3091542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D885CC9-E4DE-DEE2-6D37-9BB93FEB4691}"/>
              </a:ext>
            </a:extLst>
          </p:cNvPr>
          <p:cNvCxnSpPr/>
          <p:nvPr/>
        </p:nvCxnSpPr>
        <p:spPr>
          <a:xfrm>
            <a:off x="3686629" y="3955143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D09EE1B-5E3E-E9CC-565F-2B53484DE70A}"/>
              </a:ext>
            </a:extLst>
          </p:cNvPr>
          <p:cNvCxnSpPr/>
          <p:nvPr/>
        </p:nvCxnSpPr>
        <p:spPr>
          <a:xfrm>
            <a:off x="3686629" y="4572000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5327EFF-DFD4-A5B1-6815-37790881BBA7}"/>
              </a:ext>
            </a:extLst>
          </p:cNvPr>
          <p:cNvCxnSpPr/>
          <p:nvPr/>
        </p:nvCxnSpPr>
        <p:spPr>
          <a:xfrm>
            <a:off x="3686629" y="5275943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C932CFE-9431-3B24-2244-140933A7E1B9}"/>
              </a:ext>
            </a:extLst>
          </p:cNvPr>
          <p:cNvCxnSpPr/>
          <p:nvPr/>
        </p:nvCxnSpPr>
        <p:spPr>
          <a:xfrm>
            <a:off x="3686629" y="6110514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DE66970-F986-9AEC-1025-84756317D8AA}"/>
              </a:ext>
            </a:extLst>
          </p:cNvPr>
          <p:cNvCxnSpPr>
            <a:cxnSpLocks/>
          </p:cNvCxnSpPr>
          <p:nvPr/>
        </p:nvCxnSpPr>
        <p:spPr>
          <a:xfrm flipV="1">
            <a:off x="7510438" y="2728686"/>
            <a:ext cx="1001485" cy="3628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8D117E3-797D-84F9-3647-DDB311F970C1}"/>
              </a:ext>
            </a:extLst>
          </p:cNvPr>
          <p:cNvCxnSpPr/>
          <p:nvPr/>
        </p:nvCxnSpPr>
        <p:spPr>
          <a:xfrm>
            <a:off x="7547427" y="3908999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DFB44E9-8929-8B60-7163-20A5ADC2CCEB}"/>
              </a:ext>
            </a:extLst>
          </p:cNvPr>
          <p:cNvCxnSpPr/>
          <p:nvPr/>
        </p:nvCxnSpPr>
        <p:spPr>
          <a:xfrm>
            <a:off x="7547428" y="4572000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3D7AF41-3AD0-57B1-2D1C-F0D0D955BE8E}"/>
              </a:ext>
            </a:extLst>
          </p:cNvPr>
          <p:cNvCxnSpPr/>
          <p:nvPr/>
        </p:nvCxnSpPr>
        <p:spPr>
          <a:xfrm>
            <a:off x="7547427" y="5275943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ED75BDF-EC4A-7DB7-0FFA-F946EE6E5639}"/>
              </a:ext>
            </a:extLst>
          </p:cNvPr>
          <p:cNvCxnSpPr/>
          <p:nvPr/>
        </p:nvCxnSpPr>
        <p:spPr>
          <a:xfrm>
            <a:off x="7576458" y="6110514"/>
            <a:ext cx="10014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78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D8F72-02E7-4E67-3F1E-7E22E31B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514199"/>
            <a:ext cx="11232000" cy="960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+mn-lt"/>
              </a:rPr>
              <a:t>Comment s’inscrire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F8D59-A97D-4195-98C0-35F1903906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631" y="1670538"/>
            <a:ext cx="11061365" cy="485335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/>
              <a:t>Référents AMF établissements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/>
              <a:t>Aucune démarche individuelle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/>
              <a:t>Envoi par mail des identifiants et mots de passe sur la boite académique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/>
              <a:t>Autres enseignants en option certification AMF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/>
              <a:t>Demande individuelle par mail à isabelle.pointu@ac-reims.fr </a:t>
            </a:r>
            <a:r>
              <a:rPr lang="fr-FR" b="1" dirty="0"/>
              <a:t>par le référent AMF de l’établissement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/>
              <a:t>Informations à communiquer : nom, prénom, établissement, adresse académique</a:t>
            </a:r>
            <a:endParaRPr lang="fr-FR" dirty="0">
              <a:hlinkClick r:id="rId2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4211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0" y="984000"/>
            <a:ext cx="12192000" cy="5874000"/>
          </a:xfrm>
          <a:solidFill>
            <a:srgbClr val="3D7CC9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59512" y="1053575"/>
            <a:ext cx="11232000" cy="53940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4267" b="1" dirty="0"/>
              <a:t>Prise en main de l’outil d’entrainement </a:t>
            </a:r>
          </a:p>
        </p:txBody>
      </p:sp>
    </p:spTree>
    <p:extLst>
      <p:ext uri="{BB962C8B-B14F-4D97-AF65-F5344CB8AC3E}">
        <p14:creationId xmlns:p14="http://schemas.microsoft.com/office/powerpoint/2010/main" val="192683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0" y="984000"/>
            <a:ext cx="12192000" cy="5874000"/>
          </a:xfrm>
          <a:solidFill>
            <a:srgbClr val="3D7CC9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59512" y="1053575"/>
            <a:ext cx="11232000" cy="53940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4267" b="1" dirty="0"/>
              <a:t>Suivi d’une session d’entrainement</a:t>
            </a:r>
            <a:br>
              <a:rPr lang="fr-FR" sz="4267" b="1" dirty="0"/>
            </a:br>
            <a:r>
              <a:rPr lang="fr-FR" sz="4267" b="1" dirty="0"/>
              <a:t>côté enseignant </a:t>
            </a:r>
          </a:p>
        </p:txBody>
      </p:sp>
    </p:spTree>
    <p:extLst>
      <p:ext uri="{BB962C8B-B14F-4D97-AF65-F5344CB8AC3E}">
        <p14:creationId xmlns:p14="http://schemas.microsoft.com/office/powerpoint/2010/main" val="1777744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11567</TotalTime>
  <Words>793</Words>
  <Application>Microsoft Office PowerPoint</Application>
  <PresentationFormat>Grand écran</PresentationFormat>
  <Paragraphs>76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Marianne</vt:lpstr>
      <vt:lpstr>Symbol</vt:lpstr>
      <vt:lpstr>Times New Roman</vt:lpstr>
      <vt:lpstr>Thème Office</vt:lpstr>
      <vt:lpstr>Présentation PowerPoint</vt:lpstr>
      <vt:lpstr>  Introduction  1/ Rappels concernant la certification professionnelle   2/ Focale sur les modalités d’utilisation et la  charte de confidentialité   3/ Structure et fonctionnalités de la plateforme  4/Comment s’inscrire ?   5/ Démonstration  6/ Retour d’expérimentation   </vt:lpstr>
      <vt:lpstr>- Fondée sur un partenariat fort avec l’AMF, renouvelé lors de la rénovation du BTS Banque.  - Certification professionnelle définie et réglementée par l’AMF : 13 organismes de formation sont habilités à faire passer cette épreuve, parmi lesquels le ministère de l’enseignement supérieur dans le cadre du BTS Banque.  - L’épreuve est fondée sur une base de questions définies sous la responsabilité de l’AMF, révisée annuellement, qui ne peut être mise à disposition des formés.  - Une épreuve optionnelle au BTS Banque : le sujet est conçu aléatoirement et les corrections sont opérées automatiquement via Santorin depuis 4 sessions. Le barème permet de valider les candidats certifiés et de définir une note dont les points &gt; 10 sont pris en compte dans la moyenne des points obtenus à l’examen.</vt:lpstr>
      <vt:lpstr>Modalités d’utilisation et la charte de confidentialité</vt:lpstr>
      <vt:lpstr> Extraits de la charte de confidentialité pour utiliser l’outil d’entrainement </vt:lpstr>
      <vt:lpstr>Structure et fonctionnalités de la plateforme</vt:lpstr>
      <vt:lpstr>Comment s’inscrire ?</vt:lpstr>
      <vt:lpstr>Prise en main de l’outil d’entrainement </vt:lpstr>
      <vt:lpstr>Suivi d’une session d’entrainement côté enseignant </vt:lpstr>
      <vt:lpstr>Suivi d’une session d’entrainement côté étudiant 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Laurence REMAUD</dc:creator>
  <cp:keywords/>
  <dc:description/>
  <cp:lastModifiedBy>POINTU ISABELLE</cp:lastModifiedBy>
  <cp:revision>174</cp:revision>
  <cp:lastPrinted>2026-03-25T13:09:47Z</cp:lastPrinted>
  <dcterms:created xsi:type="dcterms:W3CDTF">2024-04-26T15:10:32Z</dcterms:created>
  <dcterms:modified xsi:type="dcterms:W3CDTF">2026-03-27T14:00:47Z</dcterms:modified>
  <cp:category/>
</cp:coreProperties>
</file>