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0.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1.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2.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70" r:id="rId2"/>
    <p:sldId id="284" r:id="rId3"/>
    <p:sldId id="259" r:id="rId4"/>
    <p:sldId id="261" r:id="rId5"/>
    <p:sldId id="263" r:id="rId6"/>
    <p:sldId id="260" r:id="rId7"/>
    <p:sldId id="282" r:id="rId8"/>
    <p:sldId id="283" r:id="rId9"/>
    <p:sldId id="281" r:id="rId10"/>
    <p:sldId id="272" r:id="rId11"/>
    <p:sldId id="264" r:id="rId12"/>
    <p:sldId id="278" r:id="rId13"/>
    <p:sldId id="262" r:id="rId14"/>
    <p:sldId id="275" r:id="rId15"/>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TSI" initials="jmp" lastIdx="21" clrIdx="0"/>
  <p:cmAuthor id="1" name="Rectorat" initials="R" lastIdx="2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12" autoAdjust="0"/>
    <p:restoredTop sz="99476" autoAdjust="0"/>
  </p:normalViewPr>
  <p:slideViewPr>
    <p:cSldViewPr>
      <p:cViewPr>
        <p:scale>
          <a:sx n="57" d="100"/>
          <a:sy n="57" d="100"/>
        </p:scale>
        <p:origin x="-1608" y="-390"/>
      </p:cViewPr>
      <p:guideLst>
        <p:guide orient="horz" pos="2160"/>
        <p:guide pos="2880"/>
      </p:guideLst>
    </p:cSldViewPr>
  </p:slideViewPr>
  <p:outlineViewPr>
    <p:cViewPr>
      <p:scale>
        <a:sx n="33" d="100"/>
        <a:sy n="33" d="100"/>
      </p:scale>
      <p:origin x="0" y="4482"/>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F54A688-D2D7-4BCB-AA59-5CA6C58E98CC}" type="doc">
      <dgm:prSet loTypeId="urn:diagrams.loki3.com/BracketList+Icon" loCatId="list" qsTypeId="urn:microsoft.com/office/officeart/2005/8/quickstyle/simple1" qsCatId="simple" csTypeId="urn:microsoft.com/office/officeart/2005/8/colors/accent1_2" csCatId="accent1" phldr="1"/>
      <dgm:spPr/>
      <dgm:t>
        <a:bodyPr/>
        <a:lstStyle/>
        <a:p>
          <a:endParaRPr lang="fr-FR"/>
        </a:p>
      </dgm:t>
    </dgm:pt>
    <dgm:pt modelId="{1B4CC9F4-E8C9-4BC4-A4AD-93D98AF51968}">
      <dgm:prSet phldrT="[Texte]"/>
      <dgm:spPr>
        <a:ln>
          <a:solidFill>
            <a:schemeClr val="bg1"/>
          </a:solidFill>
        </a:ln>
      </dgm:spPr>
      <dgm:t>
        <a:bodyPr/>
        <a:lstStyle/>
        <a:p>
          <a:pPr algn="ctr"/>
          <a:r>
            <a:rPr lang="fr-FR" b="1" dirty="0" smtClean="0">
              <a:solidFill>
                <a:srgbClr val="00B050"/>
              </a:solidFill>
            </a:rPr>
            <a:t>Situation A</a:t>
          </a:r>
          <a:endParaRPr lang="fr-FR" b="1" dirty="0">
            <a:solidFill>
              <a:srgbClr val="00B050"/>
            </a:solidFill>
          </a:endParaRPr>
        </a:p>
      </dgm:t>
    </dgm:pt>
    <dgm:pt modelId="{A316416C-A65F-4869-9225-55CD7C67BDCA}" type="parTrans" cxnId="{947BCEED-C3F6-4EA5-BB7B-37791AC0CE66}">
      <dgm:prSet/>
      <dgm:spPr/>
      <dgm:t>
        <a:bodyPr/>
        <a:lstStyle/>
        <a:p>
          <a:endParaRPr lang="fr-FR"/>
        </a:p>
      </dgm:t>
    </dgm:pt>
    <dgm:pt modelId="{D05B1E2B-674C-48E7-9295-622B0BF8B65A}" type="sibTrans" cxnId="{947BCEED-C3F6-4EA5-BB7B-37791AC0CE66}">
      <dgm:prSet/>
      <dgm:spPr/>
      <dgm:t>
        <a:bodyPr/>
        <a:lstStyle/>
        <a:p>
          <a:endParaRPr lang="fr-FR"/>
        </a:p>
      </dgm:t>
    </dgm:pt>
    <dgm:pt modelId="{2A0017C6-5299-49AF-AB71-5AB044C1C70A}">
      <dgm:prSet phldrT="[Texte]"/>
      <dgm:spPr>
        <a:solidFill>
          <a:schemeClr val="accent2">
            <a:lumMod val="60000"/>
            <a:lumOff val="40000"/>
          </a:schemeClr>
        </a:solidFill>
      </dgm:spPr>
      <dgm:t>
        <a:bodyPr/>
        <a:lstStyle/>
        <a:p>
          <a:r>
            <a:rPr lang="fr-FR" b="1" dirty="0" smtClean="0">
              <a:solidFill>
                <a:schemeClr val="accent1">
                  <a:lumMod val="75000"/>
                </a:schemeClr>
              </a:solidFill>
            </a:rPr>
            <a:t>CCF - Evaluation au « fil de l’eau »</a:t>
          </a:r>
          <a:endParaRPr lang="fr-FR" b="1" dirty="0">
            <a:solidFill>
              <a:schemeClr val="accent1">
                <a:lumMod val="75000"/>
              </a:schemeClr>
            </a:solidFill>
          </a:endParaRPr>
        </a:p>
      </dgm:t>
    </dgm:pt>
    <dgm:pt modelId="{F83188D7-F026-4AD3-9E4B-4D2A6C9C3AB7}" type="parTrans" cxnId="{2C32D68B-BB93-47D3-991B-DA4D193E9B94}">
      <dgm:prSet/>
      <dgm:spPr/>
      <dgm:t>
        <a:bodyPr/>
        <a:lstStyle/>
        <a:p>
          <a:endParaRPr lang="fr-FR"/>
        </a:p>
      </dgm:t>
    </dgm:pt>
    <dgm:pt modelId="{D2D6A209-33DC-4894-9D0A-FE1DB481B551}" type="sibTrans" cxnId="{2C32D68B-BB93-47D3-991B-DA4D193E9B94}">
      <dgm:prSet/>
      <dgm:spPr/>
      <dgm:t>
        <a:bodyPr/>
        <a:lstStyle/>
        <a:p>
          <a:endParaRPr lang="fr-FR"/>
        </a:p>
      </dgm:t>
    </dgm:pt>
    <dgm:pt modelId="{6C2F8027-61C7-4C68-B3DB-E9FB44016D7D}">
      <dgm:prSet phldrT="[Texte]"/>
      <dgm:spPr/>
      <dgm:t>
        <a:bodyPr/>
        <a:lstStyle/>
        <a:p>
          <a:pPr algn="ctr"/>
          <a:r>
            <a:rPr lang="fr-FR" b="1" dirty="0" smtClean="0">
              <a:solidFill>
                <a:srgbClr val="00B050"/>
              </a:solidFill>
            </a:rPr>
            <a:t>Situation B</a:t>
          </a:r>
          <a:endParaRPr lang="fr-FR" b="1" dirty="0">
            <a:solidFill>
              <a:srgbClr val="00B050"/>
            </a:solidFill>
          </a:endParaRPr>
        </a:p>
      </dgm:t>
    </dgm:pt>
    <dgm:pt modelId="{34833D66-0749-4CCF-8B98-3953D426EBF5}" type="parTrans" cxnId="{3DBB9FAD-7EB2-4353-991C-A383DF724472}">
      <dgm:prSet/>
      <dgm:spPr/>
      <dgm:t>
        <a:bodyPr/>
        <a:lstStyle/>
        <a:p>
          <a:endParaRPr lang="fr-FR"/>
        </a:p>
      </dgm:t>
    </dgm:pt>
    <dgm:pt modelId="{0453DFFC-86AE-4828-9E57-E6720CF42A2F}" type="sibTrans" cxnId="{3DBB9FAD-7EB2-4353-991C-A383DF724472}">
      <dgm:prSet/>
      <dgm:spPr/>
      <dgm:t>
        <a:bodyPr/>
        <a:lstStyle/>
        <a:p>
          <a:endParaRPr lang="fr-FR"/>
        </a:p>
      </dgm:t>
    </dgm:pt>
    <dgm:pt modelId="{32BEA3C2-134F-4C8C-AC28-31CD6A5A1E5C}">
      <dgm:prSet phldrT="[Texte]"/>
      <dgm:spPr>
        <a:solidFill>
          <a:schemeClr val="accent2">
            <a:lumMod val="60000"/>
            <a:lumOff val="40000"/>
          </a:schemeClr>
        </a:solidFill>
      </dgm:spPr>
      <dgm:t>
        <a:bodyPr/>
        <a:lstStyle/>
        <a:p>
          <a:r>
            <a:rPr lang="fr-FR" b="1" dirty="0" smtClean="0">
              <a:solidFill>
                <a:schemeClr val="accent1">
                  <a:lumMod val="75000"/>
                </a:schemeClr>
              </a:solidFill>
            </a:rPr>
            <a:t>CCF - Epreuve pratique orale de 20’</a:t>
          </a:r>
          <a:endParaRPr lang="fr-FR" b="1" dirty="0">
            <a:solidFill>
              <a:schemeClr val="accent1">
                <a:lumMod val="75000"/>
              </a:schemeClr>
            </a:solidFill>
          </a:endParaRPr>
        </a:p>
      </dgm:t>
    </dgm:pt>
    <dgm:pt modelId="{C9208CFA-EA36-45B2-9336-78B1D33F2E2B}" type="parTrans" cxnId="{C5BCA54A-3C3B-4AFA-AEF2-F29297BDD91F}">
      <dgm:prSet/>
      <dgm:spPr/>
      <dgm:t>
        <a:bodyPr/>
        <a:lstStyle/>
        <a:p>
          <a:endParaRPr lang="fr-FR"/>
        </a:p>
      </dgm:t>
    </dgm:pt>
    <dgm:pt modelId="{1A106D35-0447-4C37-82E7-C13A04D0A3DF}" type="sibTrans" cxnId="{C5BCA54A-3C3B-4AFA-AEF2-F29297BDD91F}">
      <dgm:prSet/>
      <dgm:spPr/>
      <dgm:t>
        <a:bodyPr/>
        <a:lstStyle/>
        <a:p>
          <a:endParaRPr lang="fr-FR"/>
        </a:p>
      </dgm:t>
    </dgm:pt>
    <dgm:pt modelId="{5E30A9E2-F375-4961-96FC-8FBABA815AD6}" type="pres">
      <dgm:prSet presAssocID="{9F54A688-D2D7-4BCB-AA59-5CA6C58E98CC}" presName="Name0" presStyleCnt="0">
        <dgm:presLayoutVars>
          <dgm:dir/>
          <dgm:animLvl val="lvl"/>
          <dgm:resizeHandles val="exact"/>
        </dgm:presLayoutVars>
      </dgm:prSet>
      <dgm:spPr/>
      <dgm:t>
        <a:bodyPr/>
        <a:lstStyle/>
        <a:p>
          <a:endParaRPr lang="fr-FR"/>
        </a:p>
      </dgm:t>
    </dgm:pt>
    <dgm:pt modelId="{3F66E930-F24C-4F6F-873C-D657779DCE6E}" type="pres">
      <dgm:prSet presAssocID="{1B4CC9F4-E8C9-4BC4-A4AD-93D98AF51968}" presName="linNode" presStyleCnt="0"/>
      <dgm:spPr/>
    </dgm:pt>
    <dgm:pt modelId="{C116D78D-CEE2-401F-85D7-1228830265F6}" type="pres">
      <dgm:prSet presAssocID="{1B4CC9F4-E8C9-4BC4-A4AD-93D98AF51968}" presName="parTx" presStyleLbl="revTx" presStyleIdx="0" presStyleCnt="2">
        <dgm:presLayoutVars>
          <dgm:chMax val="1"/>
          <dgm:bulletEnabled val="1"/>
        </dgm:presLayoutVars>
      </dgm:prSet>
      <dgm:spPr/>
      <dgm:t>
        <a:bodyPr/>
        <a:lstStyle/>
        <a:p>
          <a:endParaRPr lang="fr-FR"/>
        </a:p>
      </dgm:t>
    </dgm:pt>
    <dgm:pt modelId="{B0FD4273-EB20-4383-BDFE-1D30D43E992E}" type="pres">
      <dgm:prSet presAssocID="{1B4CC9F4-E8C9-4BC4-A4AD-93D98AF51968}" presName="bracket" presStyleLbl="parChTrans1D1" presStyleIdx="0" presStyleCnt="2"/>
      <dgm:spPr>
        <a:solidFill>
          <a:schemeClr val="bg1"/>
        </a:solidFill>
        <a:ln>
          <a:solidFill>
            <a:srgbClr val="00B050"/>
          </a:solidFill>
        </a:ln>
      </dgm:spPr>
      <dgm:t>
        <a:bodyPr/>
        <a:lstStyle/>
        <a:p>
          <a:endParaRPr lang="fr-FR"/>
        </a:p>
      </dgm:t>
    </dgm:pt>
    <dgm:pt modelId="{FB6062B5-09FA-4C27-8207-F6D2ADE87DAF}" type="pres">
      <dgm:prSet presAssocID="{1B4CC9F4-E8C9-4BC4-A4AD-93D98AF51968}" presName="spH" presStyleCnt="0"/>
      <dgm:spPr/>
    </dgm:pt>
    <dgm:pt modelId="{489E93E1-3F00-4681-9D85-D3D7EEAD2CD9}" type="pres">
      <dgm:prSet presAssocID="{1B4CC9F4-E8C9-4BC4-A4AD-93D98AF51968}" presName="desTx" presStyleLbl="node1" presStyleIdx="0" presStyleCnt="2">
        <dgm:presLayoutVars>
          <dgm:bulletEnabled val="1"/>
        </dgm:presLayoutVars>
      </dgm:prSet>
      <dgm:spPr/>
      <dgm:t>
        <a:bodyPr/>
        <a:lstStyle/>
        <a:p>
          <a:endParaRPr lang="fr-FR"/>
        </a:p>
      </dgm:t>
    </dgm:pt>
    <dgm:pt modelId="{FD515AE9-6598-4C4F-A5D2-B6F8C7FCE581}" type="pres">
      <dgm:prSet presAssocID="{D05B1E2B-674C-48E7-9295-622B0BF8B65A}" presName="spV" presStyleCnt="0"/>
      <dgm:spPr/>
    </dgm:pt>
    <dgm:pt modelId="{577079AC-7435-4C2F-95B1-FC706D2C45C9}" type="pres">
      <dgm:prSet presAssocID="{6C2F8027-61C7-4C68-B3DB-E9FB44016D7D}" presName="linNode" presStyleCnt="0"/>
      <dgm:spPr/>
    </dgm:pt>
    <dgm:pt modelId="{6272EB0B-0A2F-4315-A342-27A8EC484429}" type="pres">
      <dgm:prSet presAssocID="{6C2F8027-61C7-4C68-B3DB-E9FB44016D7D}" presName="parTx" presStyleLbl="revTx" presStyleIdx="1" presStyleCnt="2">
        <dgm:presLayoutVars>
          <dgm:chMax val="1"/>
          <dgm:bulletEnabled val="1"/>
        </dgm:presLayoutVars>
      </dgm:prSet>
      <dgm:spPr/>
      <dgm:t>
        <a:bodyPr/>
        <a:lstStyle/>
        <a:p>
          <a:endParaRPr lang="fr-FR"/>
        </a:p>
      </dgm:t>
    </dgm:pt>
    <dgm:pt modelId="{6AA072D5-7A58-4C05-B800-127F50D4E3E1}" type="pres">
      <dgm:prSet presAssocID="{6C2F8027-61C7-4C68-B3DB-E9FB44016D7D}" presName="bracket" presStyleLbl="parChTrans1D1" presStyleIdx="1" presStyleCnt="2"/>
      <dgm:spPr>
        <a:ln>
          <a:solidFill>
            <a:srgbClr val="00B050"/>
          </a:solidFill>
        </a:ln>
      </dgm:spPr>
      <dgm:t>
        <a:bodyPr/>
        <a:lstStyle/>
        <a:p>
          <a:endParaRPr lang="fr-FR"/>
        </a:p>
      </dgm:t>
    </dgm:pt>
    <dgm:pt modelId="{9FC66859-D48F-4295-902D-15407A498BAC}" type="pres">
      <dgm:prSet presAssocID="{6C2F8027-61C7-4C68-B3DB-E9FB44016D7D}" presName="spH" presStyleCnt="0"/>
      <dgm:spPr/>
    </dgm:pt>
    <dgm:pt modelId="{D80C1CFC-7314-4239-B88C-241586A53D61}" type="pres">
      <dgm:prSet presAssocID="{6C2F8027-61C7-4C68-B3DB-E9FB44016D7D}" presName="desTx" presStyleLbl="node1" presStyleIdx="1" presStyleCnt="2">
        <dgm:presLayoutVars>
          <dgm:bulletEnabled val="1"/>
        </dgm:presLayoutVars>
      </dgm:prSet>
      <dgm:spPr/>
      <dgm:t>
        <a:bodyPr/>
        <a:lstStyle/>
        <a:p>
          <a:endParaRPr lang="fr-FR"/>
        </a:p>
      </dgm:t>
    </dgm:pt>
  </dgm:ptLst>
  <dgm:cxnLst>
    <dgm:cxn modelId="{49A520DE-6540-4D3B-A70B-1E93B63AE999}" type="presOf" srcId="{2A0017C6-5299-49AF-AB71-5AB044C1C70A}" destId="{489E93E1-3F00-4681-9D85-D3D7EEAD2CD9}" srcOrd="0" destOrd="0" presId="urn:diagrams.loki3.com/BracketList+Icon"/>
    <dgm:cxn modelId="{BAAD343C-30C6-4F1F-8FA0-60BD5412C52C}" type="presOf" srcId="{1B4CC9F4-E8C9-4BC4-A4AD-93D98AF51968}" destId="{C116D78D-CEE2-401F-85D7-1228830265F6}" srcOrd="0" destOrd="0" presId="urn:diagrams.loki3.com/BracketList+Icon"/>
    <dgm:cxn modelId="{6516091C-7BD3-4776-92DF-7EA56D71A1B4}" type="presOf" srcId="{32BEA3C2-134F-4C8C-AC28-31CD6A5A1E5C}" destId="{D80C1CFC-7314-4239-B88C-241586A53D61}" srcOrd="0" destOrd="0" presId="urn:diagrams.loki3.com/BracketList+Icon"/>
    <dgm:cxn modelId="{3DBB9FAD-7EB2-4353-991C-A383DF724472}" srcId="{9F54A688-D2D7-4BCB-AA59-5CA6C58E98CC}" destId="{6C2F8027-61C7-4C68-B3DB-E9FB44016D7D}" srcOrd="1" destOrd="0" parTransId="{34833D66-0749-4CCF-8B98-3953D426EBF5}" sibTransId="{0453DFFC-86AE-4828-9E57-E6720CF42A2F}"/>
    <dgm:cxn modelId="{2C32D68B-BB93-47D3-991B-DA4D193E9B94}" srcId="{1B4CC9F4-E8C9-4BC4-A4AD-93D98AF51968}" destId="{2A0017C6-5299-49AF-AB71-5AB044C1C70A}" srcOrd="0" destOrd="0" parTransId="{F83188D7-F026-4AD3-9E4B-4D2A6C9C3AB7}" sibTransId="{D2D6A209-33DC-4894-9D0A-FE1DB481B551}"/>
    <dgm:cxn modelId="{947BCEED-C3F6-4EA5-BB7B-37791AC0CE66}" srcId="{9F54A688-D2D7-4BCB-AA59-5CA6C58E98CC}" destId="{1B4CC9F4-E8C9-4BC4-A4AD-93D98AF51968}" srcOrd="0" destOrd="0" parTransId="{A316416C-A65F-4869-9225-55CD7C67BDCA}" sibTransId="{D05B1E2B-674C-48E7-9295-622B0BF8B65A}"/>
    <dgm:cxn modelId="{C5BCA54A-3C3B-4AFA-AEF2-F29297BDD91F}" srcId="{6C2F8027-61C7-4C68-B3DB-E9FB44016D7D}" destId="{32BEA3C2-134F-4C8C-AC28-31CD6A5A1E5C}" srcOrd="0" destOrd="0" parTransId="{C9208CFA-EA36-45B2-9336-78B1D33F2E2B}" sibTransId="{1A106D35-0447-4C37-82E7-C13A04D0A3DF}"/>
    <dgm:cxn modelId="{EB0872DF-AD63-421F-B820-F0151DF57487}" type="presOf" srcId="{6C2F8027-61C7-4C68-B3DB-E9FB44016D7D}" destId="{6272EB0B-0A2F-4315-A342-27A8EC484429}" srcOrd="0" destOrd="0" presId="urn:diagrams.loki3.com/BracketList+Icon"/>
    <dgm:cxn modelId="{A929166E-9741-46A8-BF5F-ECF4FAA0BE18}" type="presOf" srcId="{9F54A688-D2D7-4BCB-AA59-5CA6C58E98CC}" destId="{5E30A9E2-F375-4961-96FC-8FBABA815AD6}" srcOrd="0" destOrd="0" presId="urn:diagrams.loki3.com/BracketList+Icon"/>
    <dgm:cxn modelId="{D8C04D1E-E0A9-4EFC-9930-22D22C587358}" type="presParOf" srcId="{5E30A9E2-F375-4961-96FC-8FBABA815AD6}" destId="{3F66E930-F24C-4F6F-873C-D657779DCE6E}" srcOrd="0" destOrd="0" presId="urn:diagrams.loki3.com/BracketList+Icon"/>
    <dgm:cxn modelId="{AF8B41DB-E842-483A-81F9-75228821EF3D}" type="presParOf" srcId="{3F66E930-F24C-4F6F-873C-D657779DCE6E}" destId="{C116D78D-CEE2-401F-85D7-1228830265F6}" srcOrd="0" destOrd="0" presId="urn:diagrams.loki3.com/BracketList+Icon"/>
    <dgm:cxn modelId="{A3A0B5E1-A695-477B-A794-C041C8F27F27}" type="presParOf" srcId="{3F66E930-F24C-4F6F-873C-D657779DCE6E}" destId="{B0FD4273-EB20-4383-BDFE-1D30D43E992E}" srcOrd="1" destOrd="0" presId="urn:diagrams.loki3.com/BracketList+Icon"/>
    <dgm:cxn modelId="{2C1A6E78-E71A-441F-9CF7-090D1F21BFC4}" type="presParOf" srcId="{3F66E930-F24C-4F6F-873C-D657779DCE6E}" destId="{FB6062B5-09FA-4C27-8207-F6D2ADE87DAF}" srcOrd="2" destOrd="0" presId="urn:diagrams.loki3.com/BracketList+Icon"/>
    <dgm:cxn modelId="{274AE654-F755-4BD9-933C-7C228E1679DE}" type="presParOf" srcId="{3F66E930-F24C-4F6F-873C-D657779DCE6E}" destId="{489E93E1-3F00-4681-9D85-D3D7EEAD2CD9}" srcOrd="3" destOrd="0" presId="urn:diagrams.loki3.com/BracketList+Icon"/>
    <dgm:cxn modelId="{C7D26C1F-73B2-446C-A2E0-AC2BD23BB293}" type="presParOf" srcId="{5E30A9E2-F375-4961-96FC-8FBABA815AD6}" destId="{FD515AE9-6598-4C4F-A5D2-B6F8C7FCE581}" srcOrd="1" destOrd="0" presId="urn:diagrams.loki3.com/BracketList+Icon"/>
    <dgm:cxn modelId="{898919DD-69FA-4E90-90D8-5E1EE50A685E}" type="presParOf" srcId="{5E30A9E2-F375-4961-96FC-8FBABA815AD6}" destId="{577079AC-7435-4C2F-95B1-FC706D2C45C9}" srcOrd="2" destOrd="0" presId="urn:diagrams.loki3.com/BracketList+Icon"/>
    <dgm:cxn modelId="{047CD89A-0D4C-4C69-BB2D-9F69ABB5B50E}" type="presParOf" srcId="{577079AC-7435-4C2F-95B1-FC706D2C45C9}" destId="{6272EB0B-0A2F-4315-A342-27A8EC484429}" srcOrd="0" destOrd="0" presId="urn:diagrams.loki3.com/BracketList+Icon"/>
    <dgm:cxn modelId="{F6DB6519-08D9-467C-8378-7E6128142E4C}" type="presParOf" srcId="{577079AC-7435-4C2F-95B1-FC706D2C45C9}" destId="{6AA072D5-7A58-4C05-B800-127F50D4E3E1}" srcOrd="1" destOrd="0" presId="urn:diagrams.loki3.com/BracketList+Icon"/>
    <dgm:cxn modelId="{03989065-23BD-49C8-AE92-9E8B8C178D68}" type="presParOf" srcId="{577079AC-7435-4C2F-95B1-FC706D2C45C9}" destId="{9FC66859-D48F-4295-902D-15407A498BAC}" srcOrd="2" destOrd="0" presId="urn:diagrams.loki3.com/BracketList+Icon"/>
    <dgm:cxn modelId="{066EF43B-44BF-415A-B62E-EE41588595FF}" type="presParOf" srcId="{577079AC-7435-4C2F-95B1-FC706D2C45C9}" destId="{D80C1CFC-7314-4239-B88C-241586A53D61}" srcOrd="3" destOrd="0" presId="urn:diagrams.loki3.com/BracketList+Ic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E06A812-97ED-4AC9-BCEF-969D0EAE65F8}" type="doc">
      <dgm:prSet loTypeId="urn:microsoft.com/office/officeart/2005/8/layout/radial1" loCatId="relationship" qsTypeId="urn:microsoft.com/office/officeart/2005/8/quickstyle/simple1" qsCatId="simple" csTypeId="urn:microsoft.com/office/officeart/2005/8/colors/accent1_2" csCatId="accent1" phldr="1"/>
      <dgm:spPr/>
      <dgm:t>
        <a:bodyPr/>
        <a:lstStyle/>
        <a:p>
          <a:endParaRPr lang="fr-FR"/>
        </a:p>
      </dgm:t>
    </dgm:pt>
    <dgm:pt modelId="{1DE706AC-C488-41B9-A26A-0B5BE4FF332A}">
      <dgm:prSet phldrT="[Texte]"/>
      <dgm:spPr>
        <a:solidFill>
          <a:schemeClr val="accent2">
            <a:lumMod val="40000"/>
            <a:lumOff val="60000"/>
          </a:schemeClr>
        </a:solidFill>
      </dgm:spPr>
      <dgm:t>
        <a:bodyPr/>
        <a:lstStyle/>
        <a:p>
          <a:r>
            <a:rPr lang="fr-FR" b="1" dirty="0" smtClean="0">
              <a:solidFill>
                <a:schemeClr val="accent1">
                  <a:lumMod val="75000"/>
                </a:schemeClr>
              </a:solidFill>
            </a:rPr>
            <a:t>Quelles situations évaluer ?</a:t>
          </a:r>
          <a:endParaRPr lang="fr-FR" b="1" dirty="0">
            <a:solidFill>
              <a:schemeClr val="accent1">
                <a:lumMod val="75000"/>
              </a:schemeClr>
            </a:solidFill>
          </a:endParaRPr>
        </a:p>
      </dgm:t>
    </dgm:pt>
    <dgm:pt modelId="{59AAD5EE-C6E4-42F1-9FBE-18B7E3201995}" type="parTrans" cxnId="{E3C32388-8E55-4B05-A2F1-F977D70B90CD}">
      <dgm:prSet/>
      <dgm:spPr/>
      <dgm:t>
        <a:bodyPr/>
        <a:lstStyle/>
        <a:p>
          <a:endParaRPr lang="fr-FR"/>
        </a:p>
      </dgm:t>
    </dgm:pt>
    <dgm:pt modelId="{15855E16-B174-447B-B41D-67746471E263}" type="sibTrans" cxnId="{E3C32388-8E55-4B05-A2F1-F977D70B90CD}">
      <dgm:prSet/>
      <dgm:spPr/>
      <dgm:t>
        <a:bodyPr/>
        <a:lstStyle/>
        <a:p>
          <a:endParaRPr lang="fr-FR"/>
        </a:p>
      </dgm:t>
    </dgm:pt>
    <dgm:pt modelId="{F739B34C-722C-4DD5-8402-A7A5E0AA3D6D}">
      <dgm:prSet phldrT="[Texte]" custT="1"/>
      <dgm:spPr>
        <a:solidFill>
          <a:schemeClr val="accent2">
            <a:lumMod val="40000"/>
            <a:lumOff val="60000"/>
          </a:schemeClr>
        </a:solidFill>
      </dgm:spPr>
      <dgm:t>
        <a:bodyPr/>
        <a:lstStyle/>
        <a:p>
          <a:pPr algn="ctr"/>
          <a:r>
            <a:rPr lang="fr-FR" sz="2400" b="1" dirty="0" smtClean="0">
              <a:solidFill>
                <a:schemeClr val="accent1">
                  <a:lumMod val="75000"/>
                </a:schemeClr>
              </a:solidFill>
            </a:rPr>
            <a:t>Quoi évaluer ? </a:t>
          </a:r>
          <a:endParaRPr lang="fr-FR" sz="2400" b="1" dirty="0">
            <a:solidFill>
              <a:schemeClr val="accent1">
                <a:lumMod val="75000"/>
              </a:schemeClr>
            </a:solidFill>
          </a:endParaRPr>
        </a:p>
      </dgm:t>
    </dgm:pt>
    <dgm:pt modelId="{A15801CD-2A2A-4985-BB13-ACDB0570273E}" type="parTrans" cxnId="{C8E76B09-0397-4717-AAAB-6B896A38D3C4}">
      <dgm:prSet/>
      <dgm:spPr>
        <a:ln>
          <a:solidFill>
            <a:srgbClr val="00B0F0"/>
          </a:solidFill>
        </a:ln>
      </dgm:spPr>
      <dgm:t>
        <a:bodyPr/>
        <a:lstStyle/>
        <a:p>
          <a:endParaRPr lang="fr-FR" dirty="0"/>
        </a:p>
      </dgm:t>
    </dgm:pt>
    <dgm:pt modelId="{EC159D8E-52F1-401E-8322-C4AFFCC7F644}" type="sibTrans" cxnId="{C8E76B09-0397-4717-AAAB-6B896A38D3C4}">
      <dgm:prSet/>
      <dgm:spPr/>
      <dgm:t>
        <a:bodyPr/>
        <a:lstStyle/>
        <a:p>
          <a:endParaRPr lang="fr-FR"/>
        </a:p>
      </dgm:t>
    </dgm:pt>
    <dgm:pt modelId="{11CCFA5B-8516-460D-8C2A-0662307FC40D}">
      <dgm:prSet phldrT="[Texte]" custT="1"/>
      <dgm:spPr>
        <a:solidFill>
          <a:schemeClr val="accent2">
            <a:lumMod val="40000"/>
            <a:lumOff val="60000"/>
          </a:schemeClr>
        </a:solidFill>
      </dgm:spPr>
      <dgm:t>
        <a:bodyPr/>
        <a:lstStyle/>
        <a:p>
          <a:r>
            <a:rPr lang="fr-FR" sz="2400" b="1" dirty="0" smtClean="0">
              <a:solidFill>
                <a:schemeClr val="accent1">
                  <a:lumMod val="75000"/>
                </a:schemeClr>
              </a:solidFill>
            </a:rPr>
            <a:t>Comment accompagner les étudiants </a:t>
          </a:r>
          <a:r>
            <a:rPr lang="fr-FR" sz="2400" b="1" dirty="0" smtClean="0">
              <a:solidFill>
                <a:schemeClr val="accent1"/>
              </a:solidFill>
            </a:rPr>
            <a:t>?</a:t>
          </a:r>
          <a:endParaRPr lang="fr-FR" sz="2400" b="1" dirty="0">
            <a:solidFill>
              <a:schemeClr val="accent1"/>
            </a:solidFill>
          </a:endParaRPr>
        </a:p>
      </dgm:t>
    </dgm:pt>
    <dgm:pt modelId="{74D7DAAD-7A50-4F0C-AE64-7CFBED44323D}" type="parTrans" cxnId="{B6129AE3-BF67-47DA-928A-B39913753C4B}">
      <dgm:prSet/>
      <dgm:spPr>
        <a:ln>
          <a:solidFill>
            <a:srgbClr val="00B0F0"/>
          </a:solidFill>
        </a:ln>
      </dgm:spPr>
      <dgm:t>
        <a:bodyPr/>
        <a:lstStyle/>
        <a:p>
          <a:endParaRPr lang="fr-FR" dirty="0"/>
        </a:p>
      </dgm:t>
    </dgm:pt>
    <dgm:pt modelId="{7D7DC47C-03B3-4527-AC61-C721DDF1F8EB}" type="sibTrans" cxnId="{B6129AE3-BF67-47DA-928A-B39913753C4B}">
      <dgm:prSet/>
      <dgm:spPr/>
      <dgm:t>
        <a:bodyPr/>
        <a:lstStyle/>
        <a:p>
          <a:endParaRPr lang="fr-FR"/>
        </a:p>
      </dgm:t>
    </dgm:pt>
    <dgm:pt modelId="{AE2AB194-C778-4162-AE08-DA08C2F5DA60}">
      <dgm:prSet phldrT="[Texte]" custT="1"/>
      <dgm:spPr>
        <a:solidFill>
          <a:schemeClr val="accent2">
            <a:lumMod val="40000"/>
            <a:lumOff val="60000"/>
          </a:schemeClr>
        </a:solidFill>
      </dgm:spPr>
      <dgm:t>
        <a:bodyPr/>
        <a:lstStyle/>
        <a:p>
          <a:r>
            <a:rPr lang="fr-FR" sz="2200" b="1" dirty="0" smtClean="0">
              <a:solidFill>
                <a:schemeClr val="accent1">
                  <a:lumMod val="75000"/>
                </a:schemeClr>
              </a:solidFill>
            </a:rPr>
            <a:t>Quand évaluer et combien d’évaluations ?</a:t>
          </a:r>
          <a:endParaRPr lang="fr-FR" sz="2200" b="1" dirty="0">
            <a:solidFill>
              <a:schemeClr val="accent1">
                <a:lumMod val="75000"/>
              </a:schemeClr>
            </a:solidFill>
          </a:endParaRPr>
        </a:p>
      </dgm:t>
    </dgm:pt>
    <dgm:pt modelId="{43393D5A-C263-483C-9A10-39B9710D3ED9}" type="parTrans" cxnId="{8F1272FC-782E-46B3-B57A-056D45E2A345}">
      <dgm:prSet/>
      <dgm:spPr>
        <a:ln>
          <a:solidFill>
            <a:srgbClr val="00B0F0"/>
          </a:solidFill>
        </a:ln>
      </dgm:spPr>
      <dgm:t>
        <a:bodyPr/>
        <a:lstStyle/>
        <a:p>
          <a:endParaRPr lang="fr-FR" dirty="0"/>
        </a:p>
      </dgm:t>
    </dgm:pt>
    <dgm:pt modelId="{1554BCCD-D015-4E2D-88A5-30532AD1AA5F}" type="sibTrans" cxnId="{8F1272FC-782E-46B3-B57A-056D45E2A345}">
      <dgm:prSet/>
      <dgm:spPr/>
      <dgm:t>
        <a:bodyPr/>
        <a:lstStyle/>
        <a:p>
          <a:endParaRPr lang="fr-FR"/>
        </a:p>
      </dgm:t>
    </dgm:pt>
    <dgm:pt modelId="{8D4157CC-1858-4A58-A3E1-E674BD99D1E0}">
      <dgm:prSet phldrT="[Texte]" custT="1"/>
      <dgm:spPr>
        <a:solidFill>
          <a:schemeClr val="accent2">
            <a:lumMod val="40000"/>
            <a:lumOff val="60000"/>
          </a:schemeClr>
        </a:solidFill>
      </dgm:spPr>
      <dgm:t>
        <a:bodyPr/>
        <a:lstStyle/>
        <a:p>
          <a:r>
            <a:rPr lang="fr-FR" sz="2400" b="1" dirty="0" smtClean="0">
              <a:solidFill>
                <a:schemeClr val="accent1">
                  <a:lumMod val="75000"/>
                </a:schemeClr>
              </a:solidFill>
            </a:rPr>
            <a:t>Comment évaluer ?</a:t>
          </a:r>
          <a:endParaRPr lang="fr-FR" sz="2400" b="1" dirty="0">
            <a:solidFill>
              <a:schemeClr val="accent1">
                <a:lumMod val="75000"/>
              </a:schemeClr>
            </a:solidFill>
          </a:endParaRPr>
        </a:p>
      </dgm:t>
    </dgm:pt>
    <dgm:pt modelId="{5C343054-E2CE-400E-91C9-18E32770C7D9}" type="parTrans" cxnId="{50D6FACD-FD79-4E90-A590-8F93826A0BEA}">
      <dgm:prSet/>
      <dgm:spPr>
        <a:ln>
          <a:solidFill>
            <a:srgbClr val="00B0F0"/>
          </a:solidFill>
        </a:ln>
      </dgm:spPr>
      <dgm:t>
        <a:bodyPr/>
        <a:lstStyle/>
        <a:p>
          <a:endParaRPr lang="fr-FR" dirty="0"/>
        </a:p>
      </dgm:t>
    </dgm:pt>
    <dgm:pt modelId="{ADA8D9FD-33F5-4395-900A-3CB21433FAAE}" type="sibTrans" cxnId="{50D6FACD-FD79-4E90-A590-8F93826A0BEA}">
      <dgm:prSet/>
      <dgm:spPr/>
      <dgm:t>
        <a:bodyPr/>
        <a:lstStyle/>
        <a:p>
          <a:endParaRPr lang="fr-FR"/>
        </a:p>
      </dgm:t>
    </dgm:pt>
    <dgm:pt modelId="{F247C363-2BBF-4FF8-8A0B-DEBC4082EA95}" type="pres">
      <dgm:prSet presAssocID="{1E06A812-97ED-4AC9-BCEF-969D0EAE65F8}" presName="cycle" presStyleCnt="0">
        <dgm:presLayoutVars>
          <dgm:chMax val="1"/>
          <dgm:dir/>
          <dgm:animLvl val="ctr"/>
          <dgm:resizeHandles val="exact"/>
        </dgm:presLayoutVars>
      </dgm:prSet>
      <dgm:spPr/>
      <dgm:t>
        <a:bodyPr/>
        <a:lstStyle/>
        <a:p>
          <a:endParaRPr lang="fr-FR"/>
        </a:p>
      </dgm:t>
    </dgm:pt>
    <dgm:pt modelId="{460EFEC9-D444-4587-81EE-D4F64A678822}" type="pres">
      <dgm:prSet presAssocID="{1DE706AC-C488-41B9-A26A-0B5BE4FF332A}" presName="centerShape" presStyleLbl="node0" presStyleIdx="0" presStyleCnt="1" custScaleX="137862" custScaleY="135672"/>
      <dgm:spPr/>
      <dgm:t>
        <a:bodyPr/>
        <a:lstStyle/>
        <a:p>
          <a:endParaRPr lang="fr-FR"/>
        </a:p>
      </dgm:t>
    </dgm:pt>
    <dgm:pt modelId="{61756217-3F2A-4A56-9721-75766E3615BD}" type="pres">
      <dgm:prSet presAssocID="{A15801CD-2A2A-4985-BB13-ACDB0570273E}" presName="Name9" presStyleLbl="parChTrans1D2" presStyleIdx="0" presStyleCnt="4"/>
      <dgm:spPr/>
      <dgm:t>
        <a:bodyPr/>
        <a:lstStyle/>
        <a:p>
          <a:endParaRPr lang="fr-FR"/>
        </a:p>
      </dgm:t>
    </dgm:pt>
    <dgm:pt modelId="{7D3B9963-8D72-413F-9C4F-0C047077B8D6}" type="pres">
      <dgm:prSet presAssocID="{A15801CD-2A2A-4985-BB13-ACDB0570273E}" presName="connTx" presStyleLbl="parChTrans1D2" presStyleIdx="0" presStyleCnt="4"/>
      <dgm:spPr/>
      <dgm:t>
        <a:bodyPr/>
        <a:lstStyle/>
        <a:p>
          <a:endParaRPr lang="fr-FR"/>
        </a:p>
      </dgm:t>
    </dgm:pt>
    <dgm:pt modelId="{0857650A-A9FB-447A-902F-264CF25FC0AC}" type="pres">
      <dgm:prSet presAssocID="{F739B34C-722C-4DD5-8402-A7A5E0AA3D6D}" presName="node" presStyleLbl="node1" presStyleIdx="0" presStyleCnt="4" custScaleX="143743" custScaleY="106049">
        <dgm:presLayoutVars>
          <dgm:bulletEnabled val="1"/>
        </dgm:presLayoutVars>
      </dgm:prSet>
      <dgm:spPr/>
      <dgm:t>
        <a:bodyPr/>
        <a:lstStyle/>
        <a:p>
          <a:endParaRPr lang="fr-FR"/>
        </a:p>
      </dgm:t>
    </dgm:pt>
    <dgm:pt modelId="{23DC49B3-C32C-4326-A599-E1DAAA83A15A}" type="pres">
      <dgm:prSet presAssocID="{74D7DAAD-7A50-4F0C-AE64-7CFBED44323D}" presName="Name9" presStyleLbl="parChTrans1D2" presStyleIdx="1" presStyleCnt="4"/>
      <dgm:spPr/>
      <dgm:t>
        <a:bodyPr/>
        <a:lstStyle/>
        <a:p>
          <a:endParaRPr lang="fr-FR"/>
        </a:p>
      </dgm:t>
    </dgm:pt>
    <dgm:pt modelId="{7AD86548-3C57-451F-931A-0C9BE68028A2}" type="pres">
      <dgm:prSet presAssocID="{74D7DAAD-7A50-4F0C-AE64-7CFBED44323D}" presName="connTx" presStyleLbl="parChTrans1D2" presStyleIdx="1" presStyleCnt="4"/>
      <dgm:spPr/>
      <dgm:t>
        <a:bodyPr/>
        <a:lstStyle/>
        <a:p>
          <a:endParaRPr lang="fr-FR"/>
        </a:p>
      </dgm:t>
    </dgm:pt>
    <dgm:pt modelId="{CFCB0852-A8B2-41D7-A013-5440E6A4C5A2}" type="pres">
      <dgm:prSet presAssocID="{11CCFA5B-8516-460D-8C2A-0662307FC40D}" presName="node" presStyleLbl="node1" presStyleIdx="1" presStyleCnt="4" custScaleX="191094" custScaleY="126592" custRadScaleRad="130669" custRadScaleInc="0">
        <dgm:presLayoutVars>
          <dgm:bulletEnabled val="1"/>
        </dgm:presLayoutVars>
      </dgm:prSet>
      <dgm:spPr/>
      <dgm:t>
        <a:bodyPr/>
        <a:lstStyle/>
        <a:p>
          <a:endParaRPr lang="fr-FR"/>
        </a:p>
      </dgm:t>
    </dgm:pt>
    <dgm:pt modelId="{82068F5C-F93A-4FE5-8780-F74FFE4D6835}" type="pres">
      <dgm:prSet presAssocID="{43393D5A-C263-483C-9A10-39B9710D3ED9}" presName="Name9" presStyleLbl="parChTrans1D2" presStyleIdx="2" presStyleCnt="4"/>
      <dgm:spPr/>
      <dgm:t>
        <a:bodyPr/>
        <a:lstStyle/>
        <a:p>
          <a:endParaRPr lang="fr-FR"/>
        </a:p>
      </dgm:t>
    </dgm:pt>
    <dgm:pt modelId="{70B37306-A03C-4B36-9F68-F830F93D1BB1}" type="pres">
      <dgm:prSet presAssocID="{43393D5A-C263-483C-9A10-39B9710D3ED9}" presName="connTx" presStyleLbl="parChTrans1D2" presStyleIdx="2" presStyleCnt="4"/>
      <dgm:spPr/>
      <dgm:t>
        <a:bodyPr/>
        <a:lstStyle/>
        <a:p>
          <a:endParaRPr lang="fr-FR"/>
        </a:p>
      </dgm:t>
    </dgm:pt>
    <dgm:pt modelId="{C9E7E2A9-2F92-44ED-A494-F534E2431685}" type="pres">
      <dgm:prSet presAssocID="{AE2AB194-C778-4162-AE08-DA08C2F5DA60}" presName="node" presStyleLbl="node1" presStyleIdx="2" presStyleCnt="4" custScaleX="233735" custScaleY="101672">
        <dgm:presLayoutVars>
          <dgm:bulletEnabled val="1"/>
        </dgm:presLayoutVars>
      </dgm:prSet>
      <dgm:spPr/>
      <dgm:t>
        <a:bodyPr/>
        <a:lstStyle/>
        <a:p>
          <a:endParaRPr lang="fr-FR"/>
        </a:p>
      </dgm:t>
    </dgm:pt>
    <dgm:pt modelId="{34F8F32C-E8DA-41D0-9662-E9C0B5CC9FA1}" type="pres">
      <dgm:prSet presAssocID="{5C343054-E2CE-400E-91C9-18E32770C7D9}" presName="Name9" presStyleLbl="parChTrans1D2" presStyleIdx="3" presStyleCnt="4"/>
      <dgm:spPr/>
      <dgm:t>
        <a:bodyPr/>
        <a:lstStyle/>
        <a:p>
          <a:endParaRPr lang="fr-FR"/>
        </a:p>
      </dgm:t>
    </dgm:pt>
    <dgm:pt modelId="{19CBF6D7-A6CB-4EE3-B297-F7B13C062826}" type="pres">
      <dgm:prSet presAssocID="{5C343054-E2CE-400E-91C9-18E32770C7D9}" presName="connTx" presStyleLbl="parChTrans1D2" presStyleIdx="3" presStyleCnt="4"/>
      <dgm:spPr/>
      <dgm:t>
        <a:bodyPr/>
        <a:lstStyle/>
        <a:p>
          <a:endParaRPr lang="fr-FR"/>
        </a:p>
      </dgm:t>
    </dgm:pt>
    <dgm:pt modelId="{39B07DDE-E998-404E-B972-EB0BF7FA0CAF}" type="pres">
      <dgm:prSet presAssocID="{8D4157CC-1858-4A58-A3E1-E674BD99D1E0}" presName="node" presStyleLbl="node1" presStyleIdx="3" presStyleCnt="4" custScaleX="158500" custScaleY="127433" custRadScaleRad="122492" custRadScaleInc="99">
        <dgm:presLayoutVars>
          <dgm:bulletEnabled val="1"/>
        </dgm:presLayoutVars>
      </dgm:prSet>
      <dgm:spPr/>
      <dgm:t>
        <a:bodyPr/>
        <a:lstStyle/>
        <a:p>
          <a:endParaRPr lang="fr-FR"/>
        </a:p>
      </dgm:t>
    </dgm:pt>
  </dgm:ptLst>
  <dgm:cxnLst>
    <dgm:cxn modelId="{648D2CC5-358E-4470-B1E3-379C6151D312}" type="presOf" srcId="{A15801CD-2A2A-4985-BB13-ACDB0570273E}" destId="{7D3B9963-8D72-413F-9C4F-0C047077B8D6}" srcOrd="1" destOrd="0" presId="urn:microsoft.com/office/officeart/2005/8/layout/radial1"/>
    <dgm:cxn modelId="{7DDFF279-EE45-4383-8ECF-4F2382108FFB}" type="presOf" srcId="{1DE706AC-C488-41B9-A26A-0B5BE4FF332A}" destId="{460EFEC9-D444-4587-81EE-D4F64A678822}" srcOrd="0" destOrd="0" presId="urn:microsoft.com/office/officeart/2005/8/layout/radial1"/>
    <dgm:cxn modelId="{D7C88FDE-7877-47C2-8779-386F0E48585E}" type="presOf" srcId="{5C343054-E2CE-400E-91C9-18E32770C7D9}" destId="{34F8F32C-E8DA-41D0-9662-E9C0B5CC9FA1}" srcOrd="0" destOrd="0" presId="urn:microsoft.com/office/officeart/2005/8/layout/radial1"/>
    <dgm:cxn modelId="{039A176A-6441-4155-895F-F6942E92ECFC}" type="presOf" srcId="{74D7DAAD-7A50-4F0C-AE64-7CFBED44323D}" destId="{7AD86548-3C57-451F-931A-0C9BE68028A2}" srcOrd="1" destOrd="0" presId="urn:microsoft.com/office/officeart/2005/8/layout/radial1"/>
    <dgm:cxn modelId="{50D6FACD-FD79-4E90-A590-8F93826A0BEA}" srcId="{1DE706AC-C488-41B9-A26A-0B5BE4FF332A}" destId="{8D4157CC-1858-4A58-A3E1-E674BD99D1E0}" srcOrd="3" destOrd="0" parTransId="{5C343054-E2CE-400E-91C9-18E32770C7D9}" sibTransId="{ADA8D9FD-33F5-4395-900A-3CB21433FAAE}"/>
    <dgm:cxn modelId="{54A4696C-FB73-4235-AD9F-5EBAB3FC57B9}" type="presOf" srcId="{AE2AB194-C778-4162-AE08-DA08C2F5DA60}" destId="{C9E7E2A9-2F92-44ED-A494-F534E2431685}" srcOrd="0" destOrd="0" presId="urn:microsoft.com/office/officeart/2005/8/layout/radial1"/>
    <dgm:cxn modelId="{389C828C-E8FA-4B4D-985A-88836439C668}" type="presOf" srcId="{5C343054-E2CE-400E-91C9-18E32770C7D9}" destId="{19CBF6D7-A6CB-4EE3-B297-F7B13C062826}" srcOrd="1" destOrd="0" presId="urn:microsoft.com/office/officeart/2005/8/layout/radial1"/>
    <dgm:cxn modelId="{E5D201EC-8FDC-4931-8A95-A5DB5E330A36}" type="presOf" srcId="{8D4157CC-1858-4A58-A3E1-E674BD99D1E0}" destId="{39B07DDE-E998-404E-B972-EB0BF7FA0CAF}" srcOrd="0" destOrd="0" presId="urn:microsoft.com/office/officeart/2005/8/layout/radial1"/>
    <dgm:cxn modelId="{E3C32388-8E55-4B05-A2F1-F977D70B90CD}" srcId="{1E06A812-97ED-4AC9-BCEF-969D0EAE65F8}" destId="{1DE706AC-C488-41B9-A26A-0B5BE4FF332A}" srcOrd="0" destOrd="0" parTransId="{59AAD5EE-C6E4-42F1-9FBE-18B7E3201995}" sibTransId="{15855E16-B174-447B-B41D-67746471E263}"/>
    <dgm:cxn modelId="{A0A3C057-C7F6-4E0F-9788-720814B166C1}" type="presOf" srcId="{11CCFA5B-8516-460D-8C2A-0662307FC40D}" destId="{CFCB0852-A8B2-41D7-A013-5440E6A4C5A2}" srcOrd="0" destOrd="0" presId="urn:microsoft.com/office/officeart/2005/8/layout/radial1"/>
    <dgm:cxn modelId="{C8E76B09-0397-4717-AAAB-6B896A38D3C4}" srcId="{1DE706AC-C488-41B9-A26A-0B5BE4FF332A}" destId="{F739B34C-722C-4DD5-8402-A7A5E0AA3D6D}" srcOrd="0" destOrd="0" parTransId="{A15801CD-2A2A-4985-BB13-ACDB0570273E}" sibTransId="{EC159D8E-52F1-401E-8322-C4AFFCC7F644}"/>
    <dgm:cxn modelId="{F9CEB357-72AC-4255-8C4C-EBA83885EA02}" type="presOf" srcId="{F739B34C-722C-4DD5-8402-A7A5E0AA3D6D}" destId="{0857650A-A9FB-447A-902F-264CF25FC0AC}" srcOrd="0" destOrd="0" presId="urn:microsoft.com/office/officeart/2005/8/layout/radial1"/>
    <dgm:cxn modelId="{F9CB36EC-E095-423A-ACD5-5968BFE7227B}" type="presOf" srcId="{1E06A812-97ED-4AC9-BCEF-969D0EAE65F8}" destId="{F247C363-2BBF-4FF8-8A0B-DEBC4082EA95}" srcOrd="0" destOrd="0" presId="urn:microsoft.com/office/officeart/2005/8/layout/radial1"/>
    <dgm:cxn modelId="{8F1272FC-782E-46B3-B57A-056D45E2A345}" srcId="{1DE706AC-C488-41B9-A26A-0B5BE4FF332A}" destId="{AE2AB194-C778-4162-AE08-DA08C2F5DA60}" srcOrd="2" destOrd="0" parTransId="{43393D5A-C263-483C-9A10-39B9710D3ED9}" sibTransId="{1554BCCD-D015-4E2D-88A5-30532AD1AA5F}"/>
    <dgm:cxn modelId="{BEDD120D-E0A1-49CD-B752-3647003A6FD2}" type="presOf" srcId="{74D7DAAD-7A50-4F0C-AE64-7CFBED44323D}" destId="{23DC49B3-C32C-4326-A599-E1DAAA83A15A}" srcOrd="0" destOrd="0" presId="urn:microsoft.com/office/officeart/2005/8/layout/radial1"/>
    <dgm:cxn modelId="{CFAAE2FF-5911-4708-A59C-9EC8C193364E}" type="presOf" srcId="{43393D5A-C263-483C-9A10-39B9710D3ED9}" destId="{70B37306-A03C-4B36-9F68-F830F93D1BB1}" srcOrd="1" destOrd="0" presId="urn:microsoft.com/office/officeart/2005/8/layout/radial1"/>
    <dgm:cxn modelId="{714317F1-E79C-413D-86B7-60F2311DBF39}" type="presOf" srcId="{43393D5A-C263-483C-9A10-39B9710D3ED9}" destId="{82068F5C-F93A-4FE5-8780-F74FFE4D6835}" srcOrd="0" destOrd="0" presId="urn:microsoft.com/office/officeart/2005/8/layout/radial1"/>
    <dgm:cxn modelId="{164DDAFB-4A62-49D7-A9DC-D4DA044EE80C}" type="presOf" srcId="{A15801CD-2A2A-4985-BB13-ACDB0570273E}" destId="{61756217-3F2A-4A56-9721-75766E3615BD}" srcOrd="0" destOrd="0" presId="urn:microsoft.com/office/officeart/2005/8/layout/radial1"/>
    <dgm:cxn modelId="{B6129AE3-BF67-47DA-928A-B39913753C4B}" srcId="{1DE706AC-C488-41B9-A26A-0B5BE4FF332A}" destId="{11CCFA5B-8516-460D-8C2A-0662307FC40D}" srcOrd="1" destOrd="0" parTransId="{74D7DAAD-7A50-4F0C-AE64-7CFBED44323D}" sibTransId="{7D7DC47C-03B3-4527-AC61-C721DDF1F8EB}"/>
    <dgm:cxn modelId="{CA802FCA-FE80-4C96-8411-0FE5BAF717A1}" type="presParOf" srcId="{F247C363-2BBF-4FF8-8A0B-DEBC4082EA95}" destId="{460EFEC9-D444-4587-81EE-D4F64A678822}" srcOrd="0" destOrd="0" presId="urn:microsoft.com/office/officeart/2005/8/layout/radial1"/>
    <dgm:cxn modelId="{C7796C2C-24C2-4CF8-A459-CEE04127D736}" type="presParOf" srcId="{F247C363-2BBF-4FF8-8A0B-DEBC4082EA95}" destId="{61756217-3F2A-4A56-9721-75766E3615BD}" srcOrd="1" destOrd="0" presId="urn:microsoft.com/office/officeart/2005/8/layout/radial1"/>
    <dgm:cxn modelId="{CAB95855-B129-4059-A35C-E9E6E7CFF045}" type="presParOf" srcId="{61756217-3F2A-4A56-9721-75766E3615BD}" destId="{7D3B9963-8D72-413F-9C4F-0C047077B8D6}" srcOrd="0" destOrd="0" presId="urn:microsoft.com/office/officeart/2005/8/layout/radial1"/>
    <dgm:cxn modelId="{542F6B08-D14E-431D-8AEE-B3263ED900CE}" type="presParOf" srcId="{F247C363-2BBF-4FF8-8A0B-DEBC4082EA95}" destId="{0857650A-A9FB-447A-902F-264CF25FC0AC}" srcOrd="2" destOrd="0" presId="urn:microsoft.com/office/officeart/2005/8/layout/radial1"/>
    <dgm:cxn modelId="{988FAC72-D6C7-45EF-A92C-385ABBDA6272}" type="presParOf" srcId="{F247C363-2BBF-4FF8-8A0B-DEBC4082EA95}" destId="{23DC49B3-C32C-4326-A599-E1DAAA83A15A}" srcOrd="3" destOrd="0" presId="urn:microsoft.com/office/officeart/2005/8/layout/radial1"/>
    <dgm:cxn modelId="{D455934F-D7B2-4B5F-BAF7-359EF0A3FC36}" type="presParOf" srcId="{23DC49B3-C32C-4326-A599-E1DAAA83A15A}" destId="{7AD86548-3C57-451F-931A-0C9BE68028A2}" srcOrd="0" destOrd="0" presId="urn:microsoft.com/office/officeart/2005/8/layout/radial1"/>
    <dgm:cxn modelId="{10533705-83FB-4C3A-8FD7-1F08878BA6D2}" type="presParOf" srcId="{F247C363-2BBF-4FF8-8A0B-DEBC4082EA95}" destId="{CFCB0852-A8B2-41D7-A013-5440E6A4C5A2}" srcOrd="4" destOrd="0" presId="urn:microsoft.com/office/officeart/2005/8/layout/radial1"/>
    <dgm:cxn modelId="{A0996A27-3A1F-406F-82E6-F9816E5CFC32}" type="presParOf" srcId="{F247C363-2BBF-4FF8-8A0B-DEBC4082EA95}" destId="{82068F5C-F93A-4FE5-8780-F74FFE4D6835}" srcOrd="5" destOrd="0" presId="urn:microsoft.com/office/officeart/2005/8/layout/radial1"/>
    <dgm:cxn modelId="{59424551-D65E-4125-8BCC-F65665459C1E}" type="presParOf" srcId="{82068F5C-F93A-4FE5-8780-F74FFE4D6835}" destId="{70B37306-A03C-4B36-9F68-F830F93D1BB1}" srcOrd="0" destOrd="0" presId="urn:microsoft.com/office/officeart/2005/8/layout/radial1"/>
    <dgm:cxn modelId="{F45C669B-2431-4AD7-B3F0-D30794CC7492}" type="presParOf" srcId="{F247C363-2BBF-4FF8-8A0B-DEBC4082EA95}" destId="{C9E7E2A9-2F92-44ED-A494-F534E2431685}" srcOrd="6" destOrd="0" presId="urn:microsoft.com/office/officeart/2005/8/layout/radial1"/>
    <dgm:cxn modelId="{020C63B1-0AF7-49FB-B49E-0893C79D8655}" type="presParOf" srcId="{F247C363-2BBF-4FF8-8A0B-DEBC4082EA95}" destId="{34F8F32C-E8DA-41D0-9662-E9C0B5CC9FA1}" srcOrd="7" destOrd="0" presId="urn:microsoft.com/office/officeart/2005/8/layout/radial1"/>
    <dgm:cxn modelId="{0A483E5E-CEC3-4673-816A-DFAAFFF8CD77}" type="presParOf" srcId="{34F8F32C-E8DA-41D0-9662-E9C0B5CC9FA1}" destId="{19CBF6D7-A6CB-4EE3-B297-F7B13C062826}" srcOrd="0" destOrd="0" presId="urn:microsoft.com/office/officeart/2005/8/layout/radial1"/>
    <dgm:cxn modelId="{AC8A3ECC-FF56-46DE-BE2D-22EDAED798E7}" type="presParOf" srcId="{F247C363-2BBF-4FF8-8A0B-DEBC4082EA95}" destId="{39B07DDE-E998-404E-B972-EB0BF7FA0CAF}" srcOrd="8"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DC0605F-8762-482A-88BE-7B28885E56D0}"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fr-FR"/>
        </a:p>
      </dgm:t>
    </dgm:pt>
    <dgm:pt modelId="{8B601D87-4FA8-4117-98D8-024CA11D47CE}">
      <dgm:prSet phldrT="[Texte]" custT="1"/>
      <dgm:spPr>
        <a:solidFill>
          <a:schemeClr val="bg1"/>
        </a:solidFill>
        <a:ln>
          <a:solidFill>
            <a:schemeClr val="bg1"/>
          </a:solidFill>
        </a:ln>
      </dgm:spPr>
      <dgm:t>
        <a:bodyPr/>
        <a:lstStyle/>
        <a:p>
          <a:r>
            <a:rPr lang="fr-FR" sz="3200" b="1" dirty="0" smtClean="0">
              <a:solidFill>
                <a:srgbClr val="00B050"/>
              </a:solidFill>
            </a:rPr>
            <a:t>Quoi évaluer ?</a:t>
          </a:r>
          <a:endParaRPr lang="fr-FR" sz="3200" b="1" dirty="0">
            <a:solidFill>
              <a:srgbClr val="00B050"/>
            </a:solidFill>
          </a:endParaRPr>
        </a:p>
      </dgm:t>
    </dgm:pt>
    <dgm:pt modelId="{0F133FC1-BCE4-437A-AD2F-652BA2D6C93F}" type="parTrans" cxnId="{2812C402-B743-47A6-A34F-3A49E5C06738}">
      <dgm:prSet/>
      <dgm:spPr/>
      <dgm:t>
        <a:bodyPr/>
        <a:lstStyle/>
        <a:p>
          <a:endParaRPr lang="fr-FR"/>
        </a:p>
      </dgm:t>
    </dgm:pt>
    <dgm:pt modelId="{2DC8A0BB-D0AE-47A2-A5C5-DA0100B8B3D8}" type="sibTrans" cxnId="{2812C402-B743-47A6-A34F-3A49E5C06738}">
      <dgm:prSet/>
      <dgm:spPr/>
      <dgm:t>
        <a:bodyPr/>
        <a:lstStyle/>
        <a:p>
          <a:endParaRPr lang="fr-FR"/>
        </a:p>
      </dgm:t>
    </dgm:pt>
    <dgm:pt modelId="{DA417703-1ECD-4F0C-BBCF-7236D96D49FD}">
      <dgm:prSet phldrT="[Texte]" custT="1"/>
      <dgm:spPr>
        <a:solidFill>
          <a:schemeClr val="accent2">
            <a:lumMod val="40000"/>
            <a:lumOff val="60000"/>
            <a:alpha val="90000"/>
          </a:schemeClr>
        </a:solidFill>
        <a:ln>
          <a:solidFill>
            <a:schemeClr val="bg1">
              <a:alpha val="90000"/>
            </a:schemeClr>
          </a:solidFill>
        </a:ln>
      </dgm:spPr>
      <dgm:t>
        <a:bodyPr/>
        <a:lstStyle/>
        <a:p>
          <a:r>
            <a:rPr lang="fr-FR" sz="2800" b="1" dirty="0" smtClean="0">
              <a:solidFill>
                <a:schemeClr val="accent1"/>
              </a:solidFill>
            </a:rPr>
            <a:t>E42. Compétences de P7 à partir de SP reprenant des activités de P1 à P4</a:t>
          </a:r>
          <a:endParaRPr lang="fr-FR" sz="2800" b="1" dirty="0">
            <a:solidFill>
              <a:schemeClr val="accent1"/>
            </a:solidFill>
          </a:endParaRPr>
        </a:p>
      </dgm:t>
    </dgm:pt>
    <dgm:pt modelId="{EEC5D218-F7F9-474F-9688-104EC0EE8DC2}" type="parTrans" cxnId="{25AFF2FA-6A6F-4225-87A2-1E5BA2960220}">
      <dgm:prSet/>
      <dgm:spPr/>
      <dgm:t>
        <a:bodyPr/>
        <a:lstStyle/>
        <a:p>
          <a:endParaRPr lang="fr-FR"/>
        </a:p>
      </dgm:t>
    </dgm:pt>
    <dgm:pt modelId="{356BBC94-7B07-40A5-B3D1-FC84723B31ED}" type="sibTrans" cxnId="{25AFF2FA-6A6F-4225-87A2-1E5BA2960220}">
      <dgm:prSet/>
      <dgm:spPr/>
      <dgm:t>
        <a:bodyPr/>
        <a:lstStyle/>
        <a:p>
          <a:endParaRPr lang="fr-FR"/>
        </a:p>
      </dgm:t>
    </dgm:pt>
    <dgm:pt modelId="{7FA24AAB-5570-481A-A11F-9911F516ED46}">
      <dgm:prSet phldrT="[Texte]" custT="1"/>
      <dgm:spPr>
        <a:solidFill>
          <a:schemeClr val="accent2">
            <a:lumMod val="40000"/>
            <a:lumOff val="60000"/>
            <a:alpha val="90000"/>
          </a:schemeClr>
        </a:solidFill>
        <a:ln>
          <a:solidFill>
            <a:schemeClr val="bg1">
              <a:alpha val="90000"/>
            </a:schemeClr>
          </a:solidFill>
        </a:ln>
      </dgm:spPr>
      <dgm:t>
        <a:bodyPr/>
        <a:lstStyle/>
        <a:p>
          <a:r>
            <a:rPr lang="fr-FR" sz="2800" b="1" dirty="0" smtClean="0">
              <a:solidFill>
                <a:schemeClr val="accent1"/>
              </a:solidFill>
            </a:rPr>
            <a:t>E5. Compétences de P5, P6 et P7</a:t>
          </a:r>
          <a:endParaRPr lang="fr-FR" sz="2800" b="1" dirty="0">
            <a:solidFill>
              <a:schemeClr val="accent1"/>
            </a:solidFill>
          </a:endParaRPr>
        </a:p>
      </dgm:t>
    </dgm:pt>
    <dgm:pt modelId="{488C37A7-DE81-4356-9E3A-C55FC4469A11}" type="parTrans" cxnId="{DE38733D-C7EE-49DF-BBA2-672C34F51CC0}">
      <dgm:prSet/>
      <dgm:spPr/>
      <dgm:t>
        <a:bodyPr/>
        <a:lstStyle/>
        <a:p>
          <a:endParaRPr lang="fr-FR"/>
        </a:p>
      </dgm:t>
    </dgm:pt>
    <dgm:pt modelId="{44ABD35A-86C9-4358-B955-B6F857F7B997}" type="sibTrans" cxnId="{DE38733D-C7EE-49DF-BBA2-672C34F51CC0}">
      <dgm:prSet/>
      <dgm:spPr/>
      <dgm:t>
        <a:bodyPr/>
        <a:lstStyle/>
        <a:p>
          <a:endParaRPr lang="fr-FR"/>
        </a:p>
      </dgm:t>
    </dgm:pt>
    <dgm:pt modelId="{04C7F08C-545E-4F86-8553-94E34DD55147}">
      <dgm:prSet phldrT="[Texte]" custT="1"/>
      <dgm:spPr>
        <a:solidFill>
          <a:schemeClr val="bg1"/>
        </a:solidFill>
        <a:ln>
          <a:solidFill>
            <a:schemeClr val="bg1"/>
          </a:solidFill>
        </a:ln>
      </dgm:spPr>
      <dgm:t>
        <a:bodyPr/>
        <a:lstStyle/>
        <a:p>
          <a:r>
            <a:rPr lang="fr-FR" sz="3200" b="1" dirty="0" smtClean="0">
              <a:solidFill>
                <a:srgbClr val="00B050"/>
              </a:solidFill>
            </a:rPr>
            <a:t>Quelles situations évaluer ?</a:t>
          </a:r>
          <a:endParaRPr lang="fr-FR" sz="3200" b="1" dirty="0">
            <a:solidFill>
              <a:srgbClr val="00B050"/>
            </a:solidFill>
          </a:endParaRPr>
        </a:p>
      </dgm:t>
    </dgm:pt>
    <dgm:pt modelId="{FD37DF53-0722-43B9-9A5D-0154EF89FD00}" type="parTrans" cxnId="{CE8BAA44-C6A3-4A3E-A394-2093B623B1A8}">
      <dgm:prSet/>
      <dgm:spPr/>
      <dgm:t>
        <a:bodyPr/>
        <a:lstStyle/>
        <a:p>
          <a:endParaRPr lang="fr-FR"/>
        </a:p>
      </dgm:t>
    </dgm:pt>
    <dgm:pt modelId="{F1BA82AD-BE0D-42A1-826D-08B3FB7972C2}" type="sibTrans" cxnId="{CE8BAA44-C6A3-4A3E-A394-2093B623B1A8}">
      <dgm:prSet/>
      <dgm:spPr/>
      <dgm:t>
        <a:bodyPr/>
        <a:lstStyle/>
        <a:p>
          <a:endParaRPr lang="fr-FR"/>
        </a:p>
      </dgm:t>
    </dgm:pt>
    <dgm:pt modelId="{54544F89-79E3-4F3E-954B-4E8A0B86BFA1}">
      <dgm:prSet phldrT="[Texte]" custT="1"/>
      <dgm:spPr>
        <a:solidFill>
          <a:schemeClr val="accent2">
            <a:lumMod val="40000"/>
            <a:lumOff val="60000"/>
            <a:alpha val="90000"/>
          </a:schemeClr>
        </a:solidFill>
        <a:ln>
          <a:solidFill>
            <a:schemeClr val="bg1">
              <a:alpha val="90000"/>
            </a:schemeClr>
          </a:solidFill>
        </a:ln>
      </dgm:spPr>
      <dgm:t>
        <a:bodyPr/>
        <a:lstStyle/>
        <a:p>
          <a:r>
            <a:rPr lang="fr-FR" sz="2800" b="1" dirty="0" smtClean="0">
              <a:solidFill>
                <a:schemeClr val="accent1"/>
              </a:solidFill>
            </a:rPr>
            <a:t>Des situations de travail vécues au cours de la formation en Ets et en stage, </a:t>
          </a:r>
          <a:r>
            <a:rPr lang="fr-FR" sz="2400" b="1" i="1" dirty="0" smtClean="0">
              <a:solidFill>
                <a:schemeClr val="accent1"/>
              </a:solidFill>
            </a:rPr>
            <a:t>seul ou en groupe, d’une complexité significative</a:t>
          </a:r>
          <a:endParaRPr lang="fr-FR" sz="2400" b="1" i="1" dirty="0">
            <a:solidFill>
              <a:schemeClr val="accent1"/>
            </a:solidFill>
          </a:endParaRPr>
        </a:p>
      </dgm:t>
    </dgm:pt>
    <dgm:pt modelId="{1B8F61F6-5AA6-4CB2-9D9F-2037973DF415}" type="parTrans" cxnId="{864E338C-7CC3-4EDD-979E-542C76F6AA34}">
      <dgm:prSet/>
      <dgm:spPr/>
      <dgm:t>
        <a:bodyPr/>
        <a:lstStyle/>
        <a:p>
          <a:endParaRPr lang="fr-FR"/>
        </a:p>
      </dgm:t>
    </dgm:pt>
    <dgm:pt modelId="{45CD2C57-28D8-41B4-87AA-1F38861D28FD}" type="sibTrans" cxnId="{864E338C-7CC3-4EDD-979E-542C76F6AA34}">
      <dgm:prSet/>
      <dgm:spPr/>
      <dgm:t>
        <a:bodyPr/>
        <a:lstStyle/>
        <a:p>
          <a:endParaRPr lang="fr-FR"/>
        </a:p>
      </dgm:t>
    </dgm:pt>
    <dgm:pt modelId="{53E7F33C-E47C-4E4B-9260-2A438B0AD73D}" type="pres">
      <dgm:prSet presAssocID="{BDC0605F-8762-482A-88BE-7B28885E56D0}" presName="Name0" presStyleCnt="0">
        <dgm:presLayoutVars>
          <dgm:dir/>
          <dgm:animLvl val="lvl"/>
          <dgm:resizeHandles val="exact"/>
        </dgm:presLayoutVars>
      </dgm:prSet>
      <dgm:spPr/>
      <dgm:t>
        <a:bodyPr/>
        <a:lstStyle/>
        <a:p>
          <a:endParaRPr lang="fr-FR"/>
        </a:p>
      </dgm:t>
    </dgm:pt>
    <dgm:pt modelId="{9C0FCD4D-FB40-4FB7-9FE1-3769E21BF6FB}" type="pres">
      <dgm:prSet presAssocID="{8B601D87-4FA8-4117-98D8-024CA11D47CE}" presName="composite" presStyleCnt="0"/>
      <dgm:spPr/>
    </dgm:pt>
    <dgm:pt modelId="{4DFBCDF0-3D4E-4116-88D3-13426F02E727}" type="pres">
      <dgm:prSet presAssocID="{8B601D87-4FA8-4117-98D8-024CA11D47CE}" presName="parTx" presStyleLbl="alignNode1" presStyleIdx="0" presStyleCnt="2">
        <dgm:presLayoutVars>
          <dgm:chMax val="0"/>
          <dgm:chPref val="0"/>
          <dgm:bulletEnabled val="1"/>
        </dgm:presLayoutVars>
      </dgm:prSet>
      <dgm:spPr/>
      <dgm:t>
        <a:bodyPr/>
        <a:lstStyle/>
        <a:p>
          <a:endParaRPr lang="fr-FR"/>
        </a:p>
      </dgm:t>
    </dgm:pt>
    <dgm:pt modelId="{30C9DEE7-BE8F-4030-97C2-A979C5BCC57C}" type="pres">
      <dgm:prSet presAssocID="{8B601D87-4FA8-4117-98D8-024CA11D47CE}" presName="desTx" presStyleLbl="alignAccFollowNode1" presStyleIdx="0" presStyleCnt="2">
        <dgm:presLayoutVars>
          <dgm:bulletEnabled val="1"/>
        </dgm:presLayoutVars>
      </dgm:prSet>
      <dgm:spPr/>
      <dgm:t>
        <a:bodyPr/>
        <a:lstStyle/>
        <a:p>
          <a:endParaRPr lang="fr-FR"/>
        </a:p>
      </dgm:t>
    </dgm:pt>
    <dgm:pt modelId="{CAD5AE85-0794-4EAF-8191-6FEC75589F91}" type="pres">
      <dgm:prSet presAssocID="{2DC8A0BB-D0AE-47A2-A5C5-DA0100B8B3D8}" presName="space" presStyleCnt="0"/>
      <dgm:spPr/>
    </dgm:pt>
    <dgm:pt modelId="{C4B439F8-AB57-4128-ACB4-A27F399F32E0}" type="pres">
      <dgm:prSet presAssocID="{04C7F08C-545E-4F86-8553-94E34DD55147}" presName="composite" presStyleCnt="0"/>
      <dgm:spPr/>
    </dgm:pt>
    <dgm:pt modelId="{445E0C08-BFB1-44B9-9371-021327214616}" type="pres">
      <dgm:prSet presAssocID="{04C7F08C-545E-4F86-8553-94E34DD55147}" presName="parTx" presStyleLbl="alignNode1" presStyleIdx="1" presStyleCnt="2">
        <dgm:presLayoutVars>
          <dgm:chMax val="0"/>
          <dgm:chPref val="0"/>
          <dgm:bulletEnabled val="1"/>
        </dgm:presLayoutVars>
      </dgm:prSet>
      <dgm:spPr/>
      <dgm:t>
        <a:bodyPr/>
        <a:lstStyle/>
        <a:p>
          <a:endParaRPr lang="fr-FR"/>
        </a:p>
      </dgm:t>
    </dgm:pt>
    <dgm:pt modelId="{9B42E3EC-2146-4F99-B7FF-43E71825BBF4}" type="pres">
      <dgm:prSet presAssocID="{04C7F08C-545E-4F86-8553-94E34DD55147}" presName="desTx" presStyleLbl="alignAccFollowNode1" presStyleIdx="1" presStyleCnt="2">
        <dgm:presLayoutVars>
          <dgm:bulletEnabled val="1"/>
        </dgm:presLayoutVars>
      </dgm:prSet>
      <dgm:spPr/>
      <dgm:t>
        <a:bodyPr/>
        <a:lstStyle/>
        <a:p>
          <a:endParaRPr lang="fr-FR"/>
        </a:p>
      </dgm:t>
    </dgm:pt>
  </dgm:ptLst>
  <dgm:cxnLst>
    <dgm:cxn modelId="{115E58D9-099F-4B4C-AF2B-E316D3328AF0}" type="presOf" srcId="{BDC0605F-8762-482A-88BE-7B28885E56D0}" destId="{53E7F33C-E47C-4E4B-9260-2A438B0AD73D}" srcOrd="0" destOrd="0" presId="urn:microsoft.com/office/officeart/2005/8/layout/hList1"/>
    <dgm:cxn modelId="{6162F4E2-04F1-44FA-9AA2-B25C70DEC300}" type="presOf" srcId="{8B601D87-4FA8-4117-98D8-024CA11D47CE}" destId="{4DFBCDF0-3D4E-4116-88D3-13426F02E727}" srcOrd="0" destOrd="0" presId="urn:microsoft.com/office/officeart/2005/8/layout/hList1"/>
    <dgm:cxn modelId="{25AFF2FA-6A6F-4225-87A2-1E5BA2960220}" srcId="{8B601D87-4FA8-4117-98D8-024CA11D47CE}" destId="{DA417703-1ECD-4F0C-BBCF-7236D96D49FD}" srcOrd="0" destOrd="0" parTransId="{EEC5D218-F7F9-474F-9688-104EC0EE8DC2}" sibTransId="{356BBC94-7B07-40A5-B3D1-FC84723B31ED}"/>
    <dgm:cxn modelId="{2812C402-B743-47A6-A34F-3A49E5C06738}" srcId="{BDC0605F-8762-482A-88BE-7B28885E56D0}" destId="{8B601D87-4FA8-4117-98D8-024CA11D47CE}" srcOrd="0" destOrd="0" parTransId="{0F133FC1-BCE4-437A-AD2F-652BA2D6C93F}" sibTransId="{2DC8A0BB-D0AE-47A2-A5C5-DA0100B8B3D8}"/>
    <dgm:cxn modelId="{247D612D-2BD3-426A-B169-0B1F80EE474B}" type="presOf" srcId="{54544F89-79E3-4F3E-954B-4E8A0B86BFA1}" destId="{9B42E3EC-2146-4F99-B7FF-43E71825BBF4}" srcOrd="0" destOrd="0" presId="urn:microsoft.com/office/officeart/2005/8/layout/hList1"/>
    <dgm:cxn modelId="{1EA55288-139A-4480-B351-5D5C01653427}" type="presOf" srcId="{04C7F08C-545E-4F86-8553-94E34DD55147}" destId="{445E0C08-BFB1-44B9-9371-021327214616}" srcOrd="0" destOrd="0" presId="urn:microsoft.com/office/officeart/2005/8/layout/hList1"/>
    <dgm:cxn modelId="{DE38733D-C7EE-49DF-BBA2-672C34F51CC0}" srcId="{8B601D87-4FA8-4117-98D8-024CA11D47CE}" destId="{7FA24AAB-5570-481A-A11F-9911F516ED46}" srcOrd="1" destOrd="0" parTransId="{488C37A7-DE81-4356-9E3A-C55FC4469A11}" sibTransId="{44ABD35A-86C9-4358-B955-B6F857F7B997}"/>
    <dgm:cxn modelId="{92C104D3-5CD5-4567-B7E4-E49DF75035D0}" type="presOf" srcId="{7FA24AAB-5570-481A-A11F-9911F516ED46}" destId="{30C9DEE7-BE8F-4030-97C2-A979C5BCC57C}" srcOrd="0" destOrd="1" presId="urn:microsoft.com/office/officeart/2005/8/layout/hList1"/>
    <dgm:cxn modelId="{864E338C-7CC3-4EDD-979E-542C76F6AA34}" srcId="{04C7F08C-545E-4F86-8553-94E34DD55147}" destId="{54544F89-79E3-4F3E-954B-4E8A0B86BFA1}" srcOrd="0" destOrd="0" parTransId="{1B8F61F6-5AA6-4CB2-9D9F-2037973DF415}" sibTransId="{45CD2C57-28D8-41B4-87AA-1F38861D28FD}"/>
    <dgm:cxn modelId="{CE8BAA44-C6A3-4A3E-A394-2093B623B1A8}" srcId="{BDC0605F-8762-482A-88BE-7B28885E56D0}" destId="{04C7F08C-545E-4F86-8553-94E34DD55147}" srcOrd="1" destOrd="0" parTransId="{FD37DF53-0722-43B9-9A5D-0154EF89FD00}" sibTransId="{F1BA82AD-BE0D-42A1-826D-08B3FB7972C2}"/>
    <dgm:cxn modelId="{BF2DB2B1-DE90-4D60-89B6-89BFFAFCE9E5}" type="presOf" srcId="{DA417703-1ECD-4F0C-BBCF-7236D96D49FD}" destId="{30C9DEE7-BE8F-4030-97C2-A979C5BCC57C}" srcOrd="0" destOrd="0" presId="urn:microsoft.com/office/officeart/2005/8/layout/hList1"/>
    <dgm:cxn modelId="{B321467E-7B02-4710-BBF3-59787147C79B}" type="presParOf" srcId="{53E7F33C-E47C-4E4B-9260-2A438B0AD73D}" destId="{9C0FCD4D-FB40-4FB7-9FE1-3769E21BF6FB}" srcOrd="0" destOrd="0" presId="urn:microsoft.com/office/officeart/2005/8/layout/hList1"/>
    <dgm:cxn modelId="{19125C80-FEA5-4246-8DBD-C28984F6A397}" type="presParOf" srcId="{9C0FCD4D-FB40-4FB7-9FE1-3769E21BF6FB}" destId="{4DFBCDF0-3D4E-4116-88D3-13426F02E727}" srcOrd="0" destOrd="0" presId="urn:microsoft.com/office/officeart/2005/8/layout/hList1"/>
    <dgm:cxn modelId="{7BA0ADB8-D189-4B4B-9DAD-91EFB2476E02}" type="presParOf" srcId="{9C0FCD4D-FB40-4FB7-9FE1-3769E21BF6FB}" destId="{30C9DEE7-BE8F-4030-97C2-A979C5BCC57C}" srcOrd="1" destOrd="0" presId="urn:microsoft.com/office/officeart/2005/8/layout/hList1"/>
    <dgm:cxn modelId="{D83AEADA-05EF-4607-B4E2-A12B067A990F}" type="presParOf" srcId="{53E7F33C-E47C-4E4B-9260-2A438B0AD73D}" destId="{CAD5AE85-0794-4EAF-8191-6FEC75589F91}" srcOrd="1" destOrd="0" presId="urn:microsoft.com/office/officeart/2005/8/layout/hList1"/>
    <dgm:cxn modelId="{BB1943FE-4F99-4E2A-9AC7-DE94F826F633}" type="presParOf" srcId="{53E7F33C-E47C-4E4B-9260-2A438B0AD73D}" destId="{C4B439F8-AB57-4128-ACB4-A27F399F32E0}" srcOrd="2" destOrd="0" presId="urn:microsoft.com/office/officeart/2005/8/layout/hList1"/>
    <dgm:cxn modelId="{7E4A50D4-41FD-433B-8478-A0A1A7AD74F4}" type="presParOf" srcId="{C4B439F8-AB57-4128-ACB4-A27F399F32E0}" destId="{445E0C08-BFB1-44B9-9371-021327214616}" srcOrd="0" destOrd="0" presId="urn:microsoft.com/office/officeart/2005/8/layout/hList1"/>
    <dgm:cxn modelId="{63035ADF-B97F-4BFB-BEDB-D5A8EB1A660C}" type="presParOf" srcId="{C4B439F8-AB57-4128-ACB4-A27F399F32E0}" destId="{9B42E3EC-2146-4F99-B7FF-43E71825BBF4}" srcOrd="1" destOrd="0" presId="urn:microsoft.com/office/officeart/2005/8/layout/hList1"/>
  </dgm:cxnLst>
  <dgm:bg>
    <a:solidFill>
      <a:schemeClr val="bg1"/>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8C7D74A-A260-4155-B845-69A248A58FAA}" type="doc">
      <dgm:prSet loTypeId="urn:microsoft.com/office/officeart/2008/layout/SquareAccentList" loCatId="list" qsTypeId="urn:microsoft.com/office/officeart/2005/8/quickstyle/simple1" qsCatId="simple" csTypeId="urn:microsoft.com/office/officeart/2005/8/colors/accent1_2" csCatId="accent1" phldr="1"/>
      <dgm:spPr/>
      <dgm:t>
        <a:bodyPr/>
        <a:lstStyle/>
        <a:p>
          <a:endParaRPr lang="fr-FR"/>
        </a:p>
      </dgm:t>
    </dgm:pt>
    <dgm:pt modelId="{A027B0C0-1ECC-4948-AAE9-DFC662051B7E}">
      <dgm:prSet phldrT="[Texte]" custT="1"/>
      <dgm:spPr>
        <a:ln>
          <a:solidFill>
            <a:schemeClr val="bg1"/>
          </a:solidFill>
        </a:ln>
      </dgm:spPr>
      <dgm:t>
        <a:bodyPr/>
        <a:lstStyle/>
        <a:p>
          <a:r>
            <a:rPr lang="fr-FR" sz="3600" b="1" dirty="0" smtClean="0">
              <a:solidFill>
                <a:schemeClr val="accent5"/>
              </a:solidFill>
            </a:rPr>
            <a:t>Il s’agit …</a:t>
          </a:r>
          <a:endParaRPr lang="fr-FR" sz="3600" b="1" dirty="0">
            <a:solidFill>
              <a:schemeClr val="accent5"/>
            </a:solidFill>
          </a:endParaRPr>
        </a:p>
      </dgm:t>
    </dgm:pt>
    <dgm:pt modelId="{04BF7137-6BDD-4762-8D8E-9BC26556FA96}" type="parTrans" cxnId="{A614C621-F458-4DE4-81DB-7AAF1AD6C3AF}">
      <dgm:prSet/>
      <dgm:spPr/>
      <dgm:t>
        <a:bodyPr/>
        <a:lstStyle/>
        <a:p>
          <a:endParaRPr lang="fr-FR"/>
        </a:p>
      </dgm:t>
    </dgm:pt>
    <dgm:pt modelId="{0BA4D199-9C57-49EC-A181-8994C4D1AA5D}" type="sibTrans" cxnId="{A614C621-F458-4DE4-81DB-7AAF1AD6C3AF}">
      <dgm:prSet/>
      <dgm:spPr/>
      <dgm:t>
        <a:bodyPr/>
        <a:lstStyle/>
        <a:p>
          <a:endParaRPr lang="fr-FR"/>
        </a:p>
      </dgm:t>
    </dgm:pt>
    <dgm:pt modelId="{579D2912-45B2-4F08-9E49-59ED0351A28F}">
      <dgm:prSet phldrT="[Texte]" custT="1"/>
      <dgm:spPr/>
      <dgm:t>
        <a:bodyPr/>
        <a:lstStyle/>
        <a:p>
          <a:r>
            <a:rPr lang="fr-FR" sz="2400" b="0" dirty="0" smtClean="0"/>
            <a:t>D’évaluer dans le cadre normal de la formation : des AP au cours</a:t>
          </a:r>
          <a:endParaRPr lang="fr-FR" sz="2000" b="0" dirty="0"/>
        </a:p>
      </dgm:t>
    </dgm:pt>
    <dgm:pt modelId="{80D4AF51-4E4F-4198-890F-6DCF682C9886}" type="parTrans" cxnId="{BE1A3A82-D2BE-42F4-BD6D-3CBECE0B0277}">
      <dgm:prSet/>
      <dgm:spPr/>
      <dgm:t>
        <a:bodyPr/>
        <a:lstStyle/>
        <a:p>
          <a:endParaRPr lang="fr-FR"/>
        </a:p>
      </dgm:t>
    </dgm:pt>
    <dgm:pt modelId="{F615BDB9-CB49-48D4-8D98-7918F0BD9F6E}" type="sibTrans" cxnId="{BE1A3A82-D2BE-42F4-BD6D-3CBECE0B0277}">
      <dgm:prSet/>
      <dgm:spPr/>
      <dgm:t>
        <a:bodyPr/>
        <a:lstStyle/>
        <a:p>
          <a:endParaRPr lang="fr-FR"/>
        </a:p>
      </dgm:t>
    </dgm:pt>
    <dgm:pt modelId="{4A10856D-5BF1-4636-A305-A7AECCB843F5}">
      <dgm:prSet phldrT="[Texte]" custT="1"/>
      <dgm:spPr/>
      <dgm:t>
        <a:bodyPr/>
        <a:lstStyle/>
        <a:p>
          <a:r>
            <a:rPr lang="fr-FR" sz="2400" b="0" dirty="0" smtClean="0"/>
            <a:t>« L’évaluation prend appui sur des informations prélevées tout au long de la formation » </a:t>
          </a:r>
          <a:r>
            <a:rPr lang="fr-FR" sz="2000" b="0" dirty="0" smtClean="0"/>
            <a:t>(</a:t>
          </a:r>
          <a:r>
            <a:rPr lang="fr-FR" sz="2000" b="0" dirty="0" err="1" smtClean="0"/>
            <a:t>cf</a:t>
          </a:r>
          <a:r>
            <a:rPr lang="fr-FR" sz="2000" b="0" dirty="0" smtClean="0"/>
            <a:t> p 100/104)</a:t>
          </a:r>
          <a:endParaRPr lang="fr-FR" sz="2000" b="0" dirty="0"/>
        </a:p>
      </dgm:t>
    </dgm:pt>
    <dgm:pt modelId="{A62066E6-1FB4-4EBB-A62B-FF9C8D782B1C}" type="parTrans" cxnId="{FF4B0BDC-4DB5-49A2-8930-9B00956EEEDF}">
      <dgm:prSet/>
      <dgm:spPr/>
      <dgm:t>
        <a:bodyPr/>
        <a:lstStyle/>
        <a:p>
          <a:endParaRPr lang="fr-FR"/>
        </a:p>
      </dgm:t>
    </dgm:pt>
    <dgm:pt modelId="{2FEAF157-1BA8-4DF4-8B63-22C1295F2C2C}" type="sibTrans" cxnId="{FF4B0BDC-4DB5-49A2-8930-9B00956EEEDF}">
      <dgm:prSet/>
      <dgm:spPr/>
      <dgm:t>
        <a:bodyPr/>
        <a:lstStyle/>
        <a:p>
          <a:endParaRPr lang="fr-FR"/>
        </a:p>
      </dgm:t>
    </dgm:pt>
    <dgm:pt modelId="{70C22905-CFF7-4551-8ED1-0FC124CDBF57}">
      <dgm:prSet phldrT="[Texte]" custT="1"/>
      <dgm:spPr>
        <a:solidFill>
          <a:schemeClr val="bg1"/>
        </a:solidFill>
      </dgm:spPr>
      <dgm:t>
        <a:bodyPr/>
        <a:lstStyle/>
        <a:p>
          <a:r>
            <a:rPr lang="fr-FR" sz="3200" b="1" dirty="0" smtClean="0">
              <a:solidFill>
                <a:schemeClr val="accent2">
                  <a:lumMod val="75000"/>
                </a:schemeClr>
              </a:solidFill>
            </a:rPr>
            <a:t>A partir d’observations</a:t>
          </a:r>
          <a:endParaRPr lang="fr-FR" sz="3200" b="1" dirty="0">
            <a:solidFill>
              <a:schemeClr val="accent2">
                <a:lumMod val="75000"/>
              </a:schemeClr>
            </a:solidFill>
          </a:endParaRPr>
        </a:p>
      </dgm:t>
    </dgm:pt>
    <dgm:pt modelId="{591DD136-BD56-4125-B99A-BCF823C54C4A}" type="parTrans" cxnId="{91D67F71-6022-4B06-801D-2D3F167E0D73}">
      <dgm:prSet/>
      <dgm:spPr/>
      <dgm:t>
        <a:bodyPr/>
        <a:lstStyle/>
        <a:p>
          <a:endParaRPr lang="fr-FR"/>
        </a:p>
      </dgm:t>
    </dgm:pt>
    <dgm:pt modelId="{59D635DA-DBC5-45A3-8DF7-21B339D76436}" type="sibTrans" cxnId="{91D67F71-6022-4B06-801D-2D3F167E0D73}">
      <dgm:prSet/>
      <dgm:spPr/>
      <dgm:t>
        <a:bodyPr/>
        <a:lstStyle/>
        <a:p>
          <a:endParaRPr lang="fr-FR"/>
        </a:p>
      </dgm:t>
    </dgm:pt>
    <dgm:pt modelId="{CD2DD55D-9950-43C7-9F3B-E1C1CAB3B35C}">
      <dgm:prSet phldrT="[Texte]" custT="1"/>
      <dgm:spPr/>
      <dgm:t>
        <a:bodyPr/>
        <a:lstStyle/>
        <a:p>
          <a:r>
            <a:rPr lang="fr-FR" sz="2400" b="0" dirty="0" smtClean="0"/>
            <a:t>Travaux de SP en AP, stage, cours/td</a:t>
          </a:r>
          <a:endParaRPr lang="fr-FR" sz="2400" b="0" dirty="0"/>
        </a:p>
      </dgm:t>
    </dgm:pt>
    <dgm:pt modelId="{0768AA6A-17E2-4476-8595-678B8832522B}" type="parTrans" cxnId="{0E2C89E2-2F22-46D7-8F8B-4345698B6630}">
      <dgm:prSet/>
      <dgm:spPr/>
      <dgm:t>
        <a:bodyPr/>
        <a:lstStyle/>
        <a:p>
          <a:endParaRPr lang="fr-FR"/>
        </a:p>
      </dgm:t>
    </dgm:pt>
    <dgm:pt modelId="{FC14E75E-AF03-4CD4-97FD-77BD353A3DAD}" type="sibTrans" cxnId="{0E2C89E2-2F22-46D7-8F8B-4345698B6630}">
      <dgm:prSet/>
      <dgm:spPr/>
      <dgm:t>
        <a:bodyPr/>
        <a:lstStyle/>
        <a:p>
          <a:endParaRPr lang="fr-FR"/>
        </a:p>
      </dgm:t>
    </dgm:pt>
    <dgm:pt modelId="{8E5554C1-F984-4908-B0B3-E017FD76849E}">
      <dgm:prSet phldrT="[Texte]" custT="1"/>
      <dgm:spPr/>
      <dgm:t>
        <a:bodyPr/>
        <a:lstStyle/>
        <a:p>
          <a:r>
            <a:rPr lang="fr-FR" sz="2400" b="0" dirty="0" smtClean="0"/>
            <a:t>Temps de communication professionnelle pdt les SP (passage à l’oral)</a:t>
          </a:r>
          <a:endParaRPr lang="fr-FR" sz="2400" b="0" dirty="0"/>
        </a:p>
      </dgm:t>
    </dgm:pt>
    <dgm:pt modelId="{BD168C2C-FE6C-4881-9D2F-E808CBC312D3}" type="parTrans" cxnId="{4D092BEF-3C51-4100-919B-4C6A267B03C8}">
      <dgm:prSet/>
      <dgm:spPr/>
      <dgm:t>
        <a:bodyPr/>
        <a:lstStyle/>
        <a:p>
          <a:endParaRPr lang="fr-FR"/>
        </a:p>
      </dgm:t>
    </dgm:pt>
    <dgm:pt modelId="{5D558342-E0B6-4EE7-8EDA-53A55FCECA94}" type="sibTrans" cxnId="{4D092BEF-3C51-4100-919B-4C6A267B03C8}">
      <dgm:prSet/>
      <dgm:spPr/>
      <dgm:t>
        <a:bodyPr/>
        <a:lstStyle/>
        <a:p>
          <a:endParaRPr lang="fr-FR"/>
        </a:p>
      </dgm:t>
    </dgm:pt>
    <dgm:pt modelId="{5FFAC1A8-5CA7-46A2-94CE-4EC6D187FB73}">
      <dgm:prSet phldrT="[Texte]" custT="1"/>
      <dgm:spPr/>
      <dgm:t>
        <a:bodyPr/>
        <a:lstStyle/>
        <a:p>
          <a:r>
            <a:rPr lang="fr-FR" sz="2400" b="0" dirty="0" smtClean="0"/>
            <a:t>Tout temps significatif de formation (cours/td/</a:t>
          </a:r>
          <a:r>
            <a:rPr lang="fr-FR" sz="2400" b="0" dirty="0" err="1" smtClean="0"/>
            <a:t>ap</a:t>
          </a:r>
          <a:r>
            <a:rPr lang="fr-FR" sz="2400" b="0" dirty="0" smtClean="0"/>
            <a:t>/stage)</a:t>
          </a:r>
          <a:endParaRPr lang="fr-FR" sz="2400" b="0" dirty="0"/>
        </a:p>
      </dgm:t>
    </dgm:pt>
    <dgm:pt modelId="{8348CE5D-5716-41A6-82E8-E6ABE9A39E02}" type="parTrans" cxnId="{1DA4F2E2-B4B3-481A-8B9F-EA9A415AADA0}">
      <dgm:prSet/>
      <dgm:spPr/>
      <dgm:t>
        <a:bodyPr/>
        <a:lstStyle/>
        <a:p>
          <a:endParaRPr lang="fr-FR"/>
        </a:p>
      </dgm:t>
    </dgm:pt>
    <dgm:pt modelId="{1CC7758C-4818-46CE-8EE2-ECB45BB9D7E3}" type="sibTrans" cxnId="{1DA4F2E2-B4B3-481A-8B9F-EA9A415AADA0}">
      <dgm:prSet/>
      <dgm:spPr/>
      <dgm:t>
        <a:bodyPr/>
        <a:lstStyle/>
        <a:p>
          <a:endParaRPr lang="fr-FR"/>
        </a:p>
      </dgm:t>
    </dgm:pt>
    <dgm:pt modelId="{8778C134-6117-4C46-BE53-3D3650C93C9D}" type="pres">
      <dgm:prSet presAssocID="{78C7D74A-A260-4155-B845-69A248A58FAA}" presName="layout" presStyleCnt="0">
        <dgm:presLayoutVars>
          <dgm:chMax/>
          <dgm:chPref/>
          <dgm:dir/>
          <dgm:resizeHandles/>
        </dgm:presLayoutVars>
      </dgm:prSet>
      <dgm:spPr/>
      <dgm:t>
        <a:bodyPr/>
        <a:lstStyle/>
        <a:p>
          <a:endParaRPr lang="fr-FR"/>
        </a:p>
      </dgm:t>
    </dgm:pt>
    <dgm:pt modelId="{7CFD1FFB-6395-44F1-A8CF-21DB29BB5A5A}" type="pres">
      <dgm:prSet presAssocID="{A027B0C0-1ECC-4948-AAE9-DFC662051B7E}" presName="root" presStyleCnt="0">
        <dgm:presLayoutVars>
          <dgm:chMax/>
          <dgm:chPref/>
        </dgm:presLayoutVars>
      </dgm:prSet>
      <dgm:spPr/>
    </dgm:pt>
    <dgm:pt modelId="{141C0CAA-25D7-4337-A7F5-3E304A777838}" type="pres">
      <dgm:prSet presAssocID="{A027B0C0-1ECC-4948-AAE9-DFC662051B7E}" presName="rootComposite" presStyleCnt="0">
        <dgm:presLayoutVars/>
      </dgm:prSet>
      <dgm:spPr/>
    </dgm:pt>
    <dgm:pt modelId="{0F1F8BC1-ED04-42E7-A89B-783D8E74DB9F}" type="pres">
      <dgm:prSet presAssocID="{A027B0C0-1ECC-4948-AAE9-DFC662051B7E}" presName="ParentAccent" presStyleLbl="alignNode1" presStyleIdx="0" presStyleCnt="2"/>
      <dgm:spPr>
        <a:solidFill>
          <a:schemeClr val="accent5"/>
        </a:solidFill>
        <a:ln>
          <a:solidFill>
            <a:schemeClr val="bg1"/>
          </a:solidFill>
        </a:ln>
      </dgm:spPr>
    </dgm:pt>
    <dgm:pt modelId="{AE6FE1A2-5FCD-4242-AE94-ECF7EA3DA98A}" type="pres">
      <dgm:prSet presAssocID="{A027B0C0-1ECC-4948-AAE9-DFC662051B7E}" presName="ParentSmallAccent" presStyleLbl="fgAcc1" presStyleIdx="0" presStyleCnt="2"/>
      <dgm:spPr>
        <a:ln>
          <a:solidFill>
            <a:schemeClr val="bg1"/>
          </a:solidFill>
        </a:ln>
      </dgm:spPr>
    </dgm:pt>
    <dgm:pt modelId="{067A4F91-DBF8-4592-9347-C8A367278061}" type="pres">
      <dgm:prSet presAssocID="{A027B0C0-1ECC-4948-AAE9-DFC662051B7E}" presName="Parent" presStyleLbl="revTx" presStyleIdx="0" presStyleCnt="7">
        <dgm:presLayoutVars>
          <dgm:chMax/>
          <dgm:chPref val="4"/>
          <dgm:bulletEnabled val="1"/>
        </dgm:presLayoutVars>
      </dgm:prSet>
      <dgm:spPr/>
      <dgm:t>
        <a:bodyPr/>
        <a:lstStyle/>
        <a:p>
          <a:endParaRPr lang="fr-FR"/>
        </a:p>
      </dgm:t>
    </dgm:pt>
    <dgm:pt modelId="{928B52AD-3F4C-4108-8757-1A0D2BC19EC1}" type="pres">
      <dgm:prSet presAssocID="{A027B0C0-1ECC-4948-AAE9-DFC662051B7E}" presName="childShape" presStyleCnt="0">
        <dgm:presLayoutVars>
          <dgm:chMax val="0"/>
          <dgm:chPref val="0"/>
        </dgm:presLayoutVars>
      </dgm:prSet>
      <dgm:spPr/>
    </dgm:pt>
    <dgm:pt modelId="{856CB1A6-50A3-442A-BA85-9A14B2009176}" type="pres">
      <dgm:prSet presAssocID="{579D2912-45B2-4F08-9E49-59ED0351A28F}" presName="childComposite" presStyleCnt="0">
        <dgm:presLayoutVars>
          <dgm:chMax val="0"/>
          <dgm:chPref val="0"/>
        </dgm:presLayoutVars>
      </dgm:prSet>
      <dgm:spPr/>
    </dgm:pt>
    <dgm:pt modelId="{66AF39AF-17ED-4DDB-A9D7-A51FF9ADF266}" type="pres">
      <dgm:prSet presAssocID="{579D2912-45B2-4F08-9E49-59ED0351A28F}" presName="ChildAccent" presStyleLbl="solidFgAcc1" presStyleIdx="0" presStyleCnt="5" custLinFactNeighborX="-5352" custLinFactNeighborY="-41964"/>
      <dgm:spPr>
        <a:solidFill>
          <a:schemeClr val="accent5"/>
        </a:solidFill>
        <a:ln>
          <a:solidFill>
            <a:schemeClr val="bg1"/>
          </a:solidFill>
        </a:ln>
      </dgm:spPr>
    </dgm:pt>
    <dgm:pt modelId="{D1946360-FD09-4E92-B8ED-584512034B88}" type="pres">
      <dgm:prSet presAssocID="{579D2912-45B2-4F08-9E49-59ED0351A28F}" presName="Child" presStyleLbl="revTx" presStyleIdx="1" presStyleCnt="7" custScaleX="97747" custScaleY="132306" custLinFactNeighborX="-3305" custLinFactNeighborY="16805">
        <dgm:presLayoutVars>
          <dgm:chMax val="0"/>
          <dgm:chPref val="0"/>
          <dgm:bulletEnabled val="1"/>
        </dgm:presLayoutVars>
      </dgm:prSet>
      <dgm:spPr/>
      <dgm:t>
        <a:bodyPr/>
        <a:lstStyle/>
        <a:p>
          <a:endParaRPr lang="fr-FR"/>
        </a:p>
      </dgm:t>
    </dgm:pt>
    <dgm:pt modelId="{C5FDEBEB-EA4A-4E66-8453-B65216B9736E}" type="pres">
      <dgm:prSet presAssocID="{4A10856D-5BF1-4636-A305-A7AECCB843F5}" presName="childComposite" presStyleCnt="0">
        <dgm:presLayoutVars>
          <dgm:chMax val="0"/>
          <dgm:chPref val="0"/>
        </dgm:presLayoutVars>
      </dgm:prSet>
      <dgm:spPr/>
    </dgm:pt>
    <dgm:pt modelId="{E45BE990-B559-416F-97B1-ADF1B71ECDC8}" type="pres">
      <dgm:prSet presAssocID="{4A10856D-5BF1-4636-A305-A7AECCB843F5}" presName="ChildAccent" presStyleLbl="solidFgAcc1" presStyleIdx="1" presStyleCnt="5" custLinFactNeighborX="-1313" custLinFactNeighborY="-94423"/>
      <dgm:spPr>
        <a:solidFill>
          <a:schemeClr val="accent5"/>
        </a:solidFill>
        <a:ln>
          <a:solidFill>
            <a:schemeClr val="bg1"/>
          </a:solidFill>
        </a:ln>
      </dgm:spPr>
    </dgm:pt>
    <dgm:pt modelId="{1321CA8A-6A3C-44F8-BAC2-91B3FAF923FD}" type="pres">
      <dgm:prSet presAssocID="{4A10856D-5BF1-4636-A305-A7AECCB843F5}" presName="Child" presStyleLbl="revTx" presStyleIdx="2" presStyleCnt="7" custScaleX="98385" custScaleY="209552" custLinFactNeighborX="-2972" custLinFactNeighborY="23029">
        <dgm:presLayoutVars>
          <dgm:chMax val="0"/>
          <dgm:chPref val="0"/>
          <dgm:bulletEnabled val="1"/>
        </dgm:presLayoutVars>
      </dgm:prSet>
      <dgm:spPr/>
      <dgm:t>
        <a:bodyPr/>
        <a:lstStyle/>
        <a:p>
          <a:endParaRPr lang="fr-FR"/>
        </a:p>
      </dgm:t>
    </dgm:pt>
    <dgm:pt modelId="{FBF502E1-E1B6-41E7-9901-10525117BE94}" type="pres">
      <dgm:prSet presAssocID="{70C22905-CFF7-4551-8ED1-0FC124CDBF57}" presName="root" presStyleCnt="0">
        <dgm:presLayoutVars>
          <dgm:chMax/>
          <dgm:chPref/>
        </dgm:presLayoutVars>
      </dgm:prSet>
      <dgm:spPr/>
    </dgm:pt>
    <dgm:pt modelId="{BBBC7AA8-7FEF-43E5-BEAE-5C0496C8B1BC}" type="pres">
      <dgm:prSet presAssocID="{70C22905-CFF7-4551-8ED1-0FC124CDBF57}" presName="rootComposite" presStyleCnt="0">
        <dgm:presLayoutVars/>
      </dgm:prSet>
      <dgm:spPr/>
    </dgm:pt>
    <dgm:pt modelId="{9866E34C-7800-4D57-80CA-7F9172BE517B}" type="pres">
      <dgm:prSet presAssocID="{70C22905-CFF7-4551-8ED1-0FC124CDBF57}" presName="ParentAccent" presStyleLbl="alignNode1" presStyleIdx="1" presStyleCnt="2"/>
      <dgm:spPr>
        <a:solidFill>
          <a:schemeClr val="accent2"/>
        </a:solidFill>
        <a:ln>
          <a:solidFill>
            <a:schemeClr val="bg1"/>
          </a:solidFill>
        </a:ln>
      </dgm:spPr>
    </dgm:pt>
    <dgm:pt modelId="{AD374345-3E43-492D-B1BB-97B2354F4E36}" type="pres">
      <dgm:prSet presAssocID="{70C22905-CFF7-4551-8ED1-0FC124CDBF57}" presName="ParentSmallAccent" presStyleLbl="fgAcc1" presStyleIdx="1" presStyleCnt="2"/>
      <dgm:spPr>
        <a:ln>
          <a:solidFill>
            <a:schemeClr val="bg1"/>
          </a:solidFill>
        </a:ln>
      </dgm:spPr>
    </dgm:pt>
    <dgm:pt modelId="{B1D47B1B-2695-4135-9961-2BF3AEE2D59C}" type="pres">
      <dgm:prSet presAssocID="{70C22905-CFF7-4551-8ED1-0FC124CDBF57}" presName="Parent" presStyleLbl="revTx" presStyleIdx="3" presStyleCnt="7" custLinFactNeighborX="2474" custLinFactNeighborY="8017">
        <dgm:presLayoutVars>
          <dgm:chMax/>
          <dgm:chPref val="4"/>
          <dgm:bulletEnabled val="1"/>
        </dgm:presLayoutVars>
      </dgm:prSet>
      <dgm:spPr/>
      <dgm:t>
        <a:bodyPr/>
        <a:lstStyle/>
        <a:p>
          <a:endParaRPr lang="fr-FR"/>
        </a:p>
      </dgm:t>
    </dgm:pt>
    <dgm:pt modelId="{6D35F557-F25B-49D0-B975-1811A0079199}" type="pres">
      <dgm:prSet presAssocID="{70C22905-CFF7-4551-8ED1-0FC124CDBF57}" presName="childShape" presStyleCnt="0">
        <dgm:presLayoutVars>
          <dgm:chMax val="0"/>
          <dgm:chPref val="0"/>
        </dgm:presLayoutVars>
      </dgm:prSet>
      <dgm:spPr/>
    </dgm:pt>
    <dgm:pt modelId="{2E01363C-C0B3-4786-9C3C-A954F32DDE23}" type="pres">
      <dgm:prSet presAssocID="{CD2DD55D-9950-43C7-9F3B-E1C1CAB3B35C}" presName="childComposite" presStyleCnt="0">
        <dgm:presLayoutVars>
          <dgm:chMax val="0"/>
          <dgm:chPref val="0"/>
        </dgm:presLayoutVars>
      </dgm:prSet>
      <dgm:spPr/>
    </dgm:pt>
    <dgm:pt modelId="{9C79F437-4D3B-43FA-B31F-D12F503C024F}" type="pres">
      <dgm:prSet presAssocID="{CD2DD55D-9950-43C7-9F3B-E1C1CAB3B35C}" presName="ChildAccent" presStyleLbl="solidFgAcc1" presStyleIdx="2" presStyleCnt="5" custLinFactNeighborX="-46772" custLinFactNeighborY="-94070"/>
      <dgm:spPr>
        <a:solidFill>
          <a:schemeClr val="accent2"/>
        </a:solidFill>
        <a:ln>
          <a:solidFill>
            <a:schemeClr val="bg1"/>
          </a:solidFill>
        </a:ln>
      </dgm:spPr>
    </dgm:pt>
    <dgm:pt modelId="{C9732682-C5A2-4840-8991-407FC6D16286}" type="pres">
      <dgm:prSet presAssocID="{CD2DD55D-9950-43C7-9F3B-E1C1CAB3B35C}" presName="Child" presStyleLbl="revTx" presStyleIdx="4" presStyleCnt="7" custScaleX="100112" custScaleY="137433" custLinFactNeighborX="-5686" custLinFactNeighborY="-12879">
        <dgm:presLayoutVars>
          <dgm:chMax val="0"/>
          <dgm:chPref val="0"/>
          <dgm:bulletEnabled val="1"/>
        </dgm:presLayoutVars>
      </dgm:prSet>
      <dgm:spPr/>
      <dgm:t>
        <a:bodyPr/>
        <a:lstStyle/>
        <a:p>
          <a:endParaRPr lang="fr-FR"/>
        </a:p>
      </dgm:t>
    </dgm:pt>
    <dgm:pt modelId="{9248BD01-4427-45E0-A0E0-88CEAF9279BE}" type="pres">
      <dgm:prSet presAssocID="{8E5554C1-F984-4908-B0B3-E017FD76849E}" presName="childComposite" presStyleCnt="0">
        <dgm:presLayoutVars>
          <dgm:chMax val="0"/>
          <dgm:chPref val="0"/>
        </dgm:presLayoutVars>
      </dgm:prSet>
      <dgm:spPr/>
    </dgm:pt>
    <dgm:pt modelId="{35D41192-2D8F-43D7-B618-D04EE7455CEE}" type="pres">
      <dgm:prSet presAssocID="{8E5554C1-F984-4908-B0B3-E017FD76849E}" presName="ChildAccent" presStyleLbl="solidFgAcc1" presStyleIdx="3" presStyleCnt="5" custLinFactNeighborX="-44688" custLinFactNeighborY="-91568"/>
      <dgm:spPr>
        <a:solidFill>
          <a:schemeClr val="accent2"/>
        </a:solidFill>
        <a:ln>
          <a:solidFill>
            <a:schemeClr val="bg1"/>
          </a:solidFill>
        </a:ln>
      </dgm:spPr>
    </dgm:pt>
    <dgm:pt modelId="{74FE85F8-4324-4B5D-8F2F-6191FB5209DB}" type="pres">
      <dgm:prSet presAssocID="{8E5554C1-F984-4908-B0B3-E017FD76849E}" presName="Child" presStyleLbl="revTx" presStyleIdx="5" presStyleCnt="7" custScaleX="96770" custScaleY="137478" custLinFactNeighborX="-7206" custLinFactNeighborY="-11783">
        <dgm:presLayoutVars>
          <dgm:chMax val="0"/>
          <dgm:chPref val="0"/>
          <dgm:bulletEnabled val="1"/>
        </dgm:presLayoutVars>
      </dgm:prSet>
      <dgm:spPr/>
      <dgm:t>
        <a:bodyPr/>
        <a:lstStyle/>
        <a:p>
          <a:endParaRPr lang="fr-FR"/>
        </a:p>
      </dgm:t>
    </dgm:pt>
    <dgm:pt modelId="{FCB58C1D-DE05-4AC7-96CC-30129AA609DE}" type="pres">
      <dgm:prSet presAssocID="{5FFAC1A8-5CA7-46A2-94CE-4EC6D187FB73}" presName="childComposite" presStyleCnt="0">
        <dgm:presLayoutVars>
          <dgm:chMax val="0"/>
          <dgm:chPref val="0"/>
        </dgm:presLayoutVars>
      </dgm:prSet>
      <dgm:spPr/>
    </dgm:pt>
    <dgm:pt modelId="{47D25466-BF13-4830-B648-DF7029498A8E}" type="pres">
      <dgm:prSet presAssocID="{5FFAC1A8-5CA7-46A2-94CE-4EC6D187FB73}" presName="ChildAccent" presStyleLbl="solidFgAcc1" presStyleIdx="4" presStyleCnt="5" custLinFactNeighborX="-765" custLinFactNeighborY="-65529"/>
      <dgm:spPr>
        <a:solidFill>
          <a:schemeClr val="accent2"/>
        </a:solidFill>
        <a:ln>
          <a:solidFill>
            <a:schemeClr val="bg1"/>
          </a:solidFill>
        </a:ln>
      </dgm:spPr>
    </dgm:pt>
    <dgm:pt modelId="{0B3311C5-2BCF-42E9-8E18-3347E8861D21}" type="pres">
      <dgm:prSet presAssocID="{5FFAC1A8-5CA7-46A2-94CE-4EC6D187FB73}" presName="Child" presStyleLbl="revTx" presStyleIdx="6" presStyleCnt="7" custScaleX="103709" custScaleY="97449" custLinFactNeighborX="118" custLinFactNeighborY="-837">
        <dgm:presLayoutVars>
          <dgm:chMax val="0"/>
          <dgm:chPref val="0"/>
          <dgm:bulletEnabled val="1"/>
        </dgm:presLayoutVars>
      </dgm:prSet>
      <dgm:spPr/>
      <dgm:t>
        <a:bodyPr/>
        <a:lstStyle/>
        <a:p>
          <a:endParaRPr lang="fr-FR"/>
        </a:p>
      </dgm:t>
    </dgm:pt>
  </dgm:ptLst>
  <dgm:cxnLst>
    <dgm:cxn modelId="{3AD7BFF4-8BD5-47CC-A2AE-7AF73CEA6F06}" type="presOf" srcId="{5FFAC1A8-5CA7-46A2-94CE-4EC6D187FB73}" destId="{0B3311C5-2BCF-42E9-8E18-3347E8861D21}" srcOrd="0" destOrd="0" presId="urn:microsoft.com/office/officeart/2008/layout/SquareAccentList"/>
    <dgm:cxn modelId="{4D092BEF-3C51-4100-919B-4C6A267B03C8}" srcId="{70C22905-CFF7-4551-8ED1-0FC124CDBF57}" destId="{8E5554C1-F984-4908-B0B3-E017FD76849E}" srcOrd="1" destOrd="0" parTransId="{BD168C2C-FE6C-4881-9D2F-E808CBC312D3}" sibTransId="{5D558342-E0B6-4EE7-8EDA-53A55FCECA94}"/>
    <dgm:cxn modelId="{2262C514-A3A3-48E5-9B0C-ADEED8BB3992}" type="presOf" srcId="{4A10856D-5BF1-4636-A305-A7AECCB843F5}" destId="{1321CA8A-6A3C-44F8-BAC2-91B3FAF923FD}" srcOrd="0" destOrd="0" presId="urn:microsoft.com/office/officeart/2008/layout/SquareAccentList"/>
    <dgm:cxn modelId="{FF4B0BDC-4DB5-49A2-8930-9B00956EEEDF}" srcId="{A027B0C0-1ECC-4948-AAE9-DFC662051B7E}" destId="{4A10856D-5BF1-4636-A305-A7AECCB843F5}" srcOrd="1" destOrd="0" parTransId="{A62066E6-1FB4-4EBB-A62B-FF9C8D782B1C}" sibTransId="{2FEAF157-1BA8-4DF4-8B63-22C1295F2C2C}"/>
    <dgm:cxn modelId="{946FBD35-80ED-4F73-A33E-8C2DBB6210D5}" type="presOf" srcId="{CD2DD55D-9950-43C7-9F3B-E1C1CAB3B35C}" destId="{C9732682-C5A2-4840-8991-407FC6D16286}" srcOrd="0" destOrd="0" presId="urn:microsoft.com/office/officeart/2008/layout/SquareAccentList"/>
    <dgm:cxn modelId="{0E2C89E2-2F22-46D7-8F8B-4345698B6630}" srcId="{70C22905-CFF7-4551-8ED1-0FC124CDBF57}" destId="{CD2DD55D-9950-43C7-9F3B-E1C1CAB3B35C}" srcOrd="0" destOrd="0" parTransId="{0768AA6A-17E2-4476-8595-678B8832522B}" sibTransId="{FC14E75E-AF03-4CD4-97FD-77BD353A3DAD}"/>
    <dgm:cxn modelId="{BE1A3A82-D2BE-42F4-BD6D-3CBECE0B0277}" srcId="{A027B0C0-1ECC-4948-AAE9-DFC662051B7E}" destId="{579D2912-45B2-4F08-9E49-59ED0351A28F}" srcOrd="0" destOrd="0" parTransId="{80D4AF51-4E4F-4198-890F-6DCF682C9886}" sibTransId="{F615BDB9-CB49-48D4-8D98-7918F0BD9F6E}"/>
    <dgm:cxn modelId="{5AE8DA4B-8A9D-4631-9758-028545E78ACC}" type="presOf" srcId="{78C7D74A-A260-4155-B845-69A248A58FAA}" destId="{8778C134-6117-4C46-BE53-3D3650C93C9D}" srcOrd="0" destOrd="0" presId="urn:microsoft.com/office/officeart/2008/layout/SquareAccentList"/>
    <dgm:cxn modelId="{A614C621-F458-4DE4-81DB-7AAF1AD6C3AF}" srcId="{78C7D74A-A260-4155-B845-69A248A58FAA}" destId="{A027B0C0-1ECC-4948-AAE9-DFC662051B7E}" srcOrd="0" destOrd="0" parTransId="{04BF7137-6BDD-4762-8D8E-9BC26556FA96}" sibTransId="{0BA4D199-9C57-49EC-A181-8994C4D1AA5D}"/>
    <dgm:cxn modelId="{1405A6EE-74CA-4FF5-B69C-34592A942E60}" type="presOf" srcId="{579D2912-45B2-4F08-9E49-59ED0351A28F}" destId="{D1946360-FD09-4E92-B8ED-584512034B88}" srcOrd="0" destOrd="0" presId="urn:microsoft.com/office/officeart/2008/layout/SquareAccentList"/>
    <dgm:cxn modelId="{BDB2A44F-6316-4156-A9C6-B33987C02E51}" type="presOf" srcId="{A027B0C0-1ECC-4948-AAE9-DFC662051B7E}" destId="{067A4F91-DBF8-4592-9347-C8A367278061}" srcOrd="0" destOrd="0" presId="urn:microsoft.com/office/officeart/2008/layout/SquareAccentList"/>
    <dgm:cxn modelId="{91D67F71-6022-4B06-801D-2D3F167E0D73}" srcId="{78C7D74A-A260-4155-B845-69A248A58FAA}" destId="{70C22905-CFF7-4551-8ED1-0FC124CDBF57}" srcOrd="1" destOrd="0" parTransId="{591DD136-BD56-4125-B99A-BCF823C54C4A}" sibTransId="{59D635DA-DBC5-45A3-8DF7-21B339D76436}"/>
    <dgm:cxn modelId="{4D604DA1-E1EB-41A5-8D5C-468D16BAD0C0}" type="presOf" srcId="{8E5554C1-F984-4908-B0B3-E017FD76849E}" destId="{74FE85F8-4324-4B5D-8F2F-6191FB5209DB}" srcOrd="0" destOrd="0" presId="urn:microsoft.com/office/officeart/2008/layout/SquareAccentList"/>
    <dgm:cxn modelId="{1DA4F2E2-B4B3-481A-8B9F-EA9A415AADA0}" srcId="{70C22905-CFF7-4551-8ED1-0FC124CDBF57}" destId="{5FFAC1A8-5CA7-46A2-94CE-4EC6D187FB73}" srcOrd="2" destOrd="0" parTransId="{8348CE5D-5716-41A6-82E8-E6ABE9A39E02}" sibTransId="{1CC7758C-4818-46CE-8EE2-ECB45BB9D7E3}"/>
    <dgm:cxn modelId="{B982AE8F-E374-4272-A1DA-EA09A9D8D96B}" type="presOf" srcId="{70C22905-CFF7-4551-8ED1-0FC124CDBF57}" destId="{B1D47B1B-2695-4135-9961-2BF3AEE2D59C}" srcOrd="0" destOrd="0" presId="urn:microsoft.com/office/officeart/2008/layout/SquareAccentList"/>
    <dgm:cxn modelId="{34E2E3E5-E455-43C2-9E57-2D516AB345D9}" type="presParOf" srcId="{8778C134-6117-4C46-BE53-3D3650C93C9D}" destId="{7CFD1FFB-6395-44F1-A8CF-21DB29BB5A5A}" srcOrd="0" destOrd="0" presId="urn:microsoft.com/office/officeart/2008/layout/SquareAccentList"/>
    <dgm:cxn modelId="{C14FC167-116C-435D-A217-D2DD06651CC4}" type="presParOf" srcId="{7CFD1FFB-6395-44F1-A8CF-21DB29BB5A5A}" destId="{141C0CAA-25D7-4337-A7F5-3E304A777838}" srcOrd="0" destOrd="0" presId="urn:microsoft.com/office/officeart/2008/layout/SquareAccentList"/>
    <dgm:cxn modelId="{52C72B89-3497-4AE8-A10D-036B5F6483A0}" type="presParOf" srcId="{141C0CAA-25D7-4337-A7F5-3E304A777838}" destId="{0F1F8BC1-ED04-42E7-A89B-783D8E74DB9F}" srcOrd="0" destOrd="0" presId="urn:microsoft.com/office/officeart/2008/layout/SquareAccentList"/>
    <dgm:cxn modelId="{C6697F7F-0C42-4561-857A-125FCFD3B50E}" type="presParOf" srcId="{141C0CAA-25D7-4337-A7F5-3E304A777838}" destId="{AE6FE1A2-5FCD-4242-AE94-ECF7EA3DA98A}" srcOrd="1" destOrd="0" presId="urn:microsoft.com/office/officeart/2008/layout/SquareAccentList"/>
    <dgm:cxn modelId="{C181CF1A-4D1D-4223-A772-D2DE8B60C0B7}" type="presParOf" srcId="{141C0CAA-25D7-4337-A7F5-3E304A777838}" destId="{067A4F91-DBF8-4592-9347-C8A367278061}" srcOrd="2" destOrd="0" presId="urn:microsoft.com/office/officeart/2008/layout/SquareAccentList"/>
    <dgm:cxn modelId="{53C7F133-120F-4B2B-B670-24F1AF9D5EFB}" type="presParOf" srcId="{7CFD1FFB-6395-44F1-A8CF-21DB29BB5A5A}" destId="{928B52AD-3F4C-4108-8757-1A0D2BC19EC1}" srcOrd="1" destOrd="0" presId="urn:microsoft.com/office/officeart/2008/layout/SquareAccentList"/>
    <dgm:cxn modelId="{3F356ABB-CD89-4C25-B3DE-5DAC27BB1092}" type="presParOf" srcId="{928B52AD-3F4C-4108-8757-1A0D2BC19EC1}" destId="{856CB1A6-50A3-442A-BA85-9A14B2009176}" srcOrd="0" destOrd="0" presId="urn:microsoft.com/office/officeart/2008/layout/SquareAccentList"/>
    <dgm:cxn modelId="{82588556-0136-46B1-B79F-4A2B5507B1B5}" type="presParOf" srcId="{856CB1A6-50A3-442A-BA85-9A14B2009176}" destId="{66AF39AF-17ED-4DDB-A9D7-A51FF9ADF266}" srcOrd="0" destOrd="0" presId="urn:microsoft.com/office/officeart/2008/layout/SquareAccentList"/>
    <dgm:cxn modelId="{BEAD4F20-9102-4493-9886-16C25324F545}" type="presParOf" srcId="{856CB1A6-50A3-442A-BA85-9A14B2009176}" destId="{D1946360-FD09-4E92-B8ED-584512034B88}" srcOrd="1" destOrd="0" presId="urn:microsoft.com/office/officeart/2008/layout/SquareAccentList"/>
    <dgm:cxn modelId="{B98FFDD5-7EDD-4203-A5C6-D50FD02F61B4}" type="presParOf" srcId="{928B52AD-3F4C-4108-8757-1A0D2BC19EC1}" destId="{C5FDEBEB-EA4A-4E66-8453-B65216B9736E}" srcOrd="1" destOrd="0" presId="urn:microsoft.com/office/officeart/2008/layout/SquareAccentList"/>
    <dgm:cxn modelId="{1A12A424-0E2D-41B3-9014-CDB66CD6C5A3}" type="presParOf" srcId="{C5FDEBEB-EA4A-4E66-8453-B65216B9736E}" destId="{E45BE990-B559-416F-97B1-ADF1B71ECDC8}" srcOrd="0" destOrd="0" presId="urn:microsoft.com/office/officeart/2008/layout/SquareAccentList"/>
    <dgm:cxn modelId="{EB7EBE27-1237-4719-8E0F-88CB7AF84DCC}" type="presParOf" srcId="{C5FDEBEB-EA4A-4E66-8453-B65216B9736E}" destId="{1321CA8A-6A3C-44F8-BAC2-91B3FAF923FD}" srcOrd="1" destOrd="0" presId="urn:microsoft.com/office/officeart/2008/layout/SquareAccentList"/>
    <dgm:cxn modelId="{3A20A1F3-6302-42FC-917F-4FD51B4117D6}" type="presParOf" srcId="{8778C134-6117-4C46-BE53-3D3650C93C9D}" destId="{FBF502E1-E1B6-41E7-9901-10525117BE94}" srcOrd="1" destOrd="0" presId="urn:microsoft.com/office/officeart/2008/layout/SquareAccentList"/>
    <dgm:cxn modelId="{2A7A5B4F-70B5-4544-9B1D-6BD446DC0088}" type="presParOf" srcId="{FBF502E1-E1B6-41E7-9901-10525117BE94}" destId="{BBBC7AA8-7FEF-43E5-BEAE-5C0496C8B1BC}" srcOrd="0" destOrd="0" presId="urn:microsoft.com/office/officeart/2008/layout/SquareAccentList"/>
    <dgm:cxn modelId="{C7FBF518-E7ED-48E8-A205-A7584235925C}" type="presParOf" srcId="{BBBC7AA8-7FEF-43E5-BEAE-5C0496C8B1BC}" destId="{9866E34C-7800-4D57-80CA-7F9172BE517B}" srcOrd="0" destOrd="0" presId="urn:microsoft.com/office/officeart/2008/layout/SquareAccentList"/>
    <dgm:cxn modelId="{E10D8C77-1526-4157-989C-A29BF3839015}" type="presParOf" srcId="{BBBC7AA8-7FEF-43E5-BEAE-5C0496C8B1BC}" destId="{AD374345-3E43-492D-B1BB-97B2354F4E36}" srcOrd="1" destOrd="0" presId="urn:microsoft.com/office/officeart/2008/layout/SquareAccentList"/>
    <dgm:cxn modelId="{A81710F0-9F86-4416-94CA-64EC520F1579}" type="presParOf" srcId="{BBBC7AA8-7FEF-43E5-BEAE-5C0496C8B1BC}" destId="{B1D47B1B-2695-4135-9961-2BF3AEE2D59C}" srcOrd="2" destOrd="0" presId="urn:microsoft.com/office/officeart/2008/layout/SquareAccentList"/>
    <dgm:cxn modelId="{D5CAA3B0-39F5-4DB9-B818-C0C6EFBF0D38}" type="presParOf" srcId="{FBF502E1-E1B6-41E7-9901-10525117BE94}" destId="{6D35F557-F25B-49D0-B975-1811A0079199}" srcOrd="1" destOrd="0" presId="urn:microsoft.com/office/officeart/2008/layout/SquareAccentList"/>
    <dgm:cxn modelId="{24FAE353-3695-46FE-A57E-AC3625DC24A1}" type="presParOf" srcId="{6D35F557-F25B-49D0-B975-1811A0079199}" destId="{2E01363C-C0B3-4786-9C3C-A954F32DDE23}" srcOrd="0" destOrd="0" presId="urn:microsoft.com/office/officeart/2008/layout/SquareAccentList"/>
    <dgm:cxn modelId="{144ADEFD-3B50-4981-8260-D3D359F31FD2}" type="presParOf" srcId="{2E01363C-C0B3-4786-9C3C-A954F32DDE23}" destId="{9C79F437-4D3B-43FA-B31F-D12F503C024F}" srcOrd="0" destOrd="0" presId="urn:microsoft.com/office/officeart/2008/layout/SquareAccentList"/>
    <dgm:cxn modelId="{0CDB75D3-8653-4309-9D5E-8BE756B1C070}" type="presParOf" srcId="{2E01363C-C0B3-4786-9C3C-A954F32DDE23}" destId="{C9732682-C5A2-4840-8991-407FC6D16286}" srcOrd="1" destOrd="0" presId="urn:microsoft.com/office/officeart/2008/layout/SquareAccentList"/>
    <dgm:cxn modelId="{1530F56E-26B1-45B6-8A7A-431ECE7902C6}" type="presParOf" srcId="{6D35F557-F25B-49D0-B975-1811A0079199}" destId="{9248BD01-4427-45E0-A0E0-88CEAF9279BE}" srcOrd="1" destOrd="0" presId="urn:microsoft.com/office/officeart/2008/layout/SquareAccentList"/>
    <dgm:cxn modelId="{2E47C547-22A4-4118-9D8A-D854C781E408}" type="presParOf" srcId="{9248BD01-4427-45E0-A0E0-88CEAF9279BE}" destId="{35D41192-2D8F-43D7-B618-D04EE7455CEE}" srcOrd="0" destOrd="0" presId="urn:microsoft.com/office/officeart/2008/layout/SquareAccentList"/>
    <dgm:cxn modelId="{7854CC0F-DA09-4DDF-B621-04F59370C4D8}" type="presParOf" srcId="{9248BD01-4427-45E0-A0E0-88CEAF9279BE}" destId="{74FE85F8-4324-4B5D-8F2F-6191FB5209DB}" srcOrd="1" destOrd="0" presId="urn:microsoft.com/office/officeart/2008/layout/SquareAccentList"/>
    <dgm:cxn modelId="{2002FF44-78BE-40CE-85DB-EF4B9725FA36}" type="presParOf" srcId="{6D35F557-F25B-49D0-B975-1811A0079199}" destId="{FCB58C1D-DE05-4AC7-96CC-30129AA609DE}" srcOrd="2" destOrd="0" presId="urn:microsoft.com/office/officeart/2008/layout/SquareAccentList"/>
    <dgm:cxn modelId="{45494CF1-D2A1-48E4-BE62-CFCD007E4747}" type="presParOf" srcId="{FCB58C1D-DE05-4AC7-96CC-30129AA609DE}" destId="{47D25466-BF13-4830-B648-DF7029498A8E}" srcOrd="0" destOrd="0" presId="urn:microsoft.com/office/officeart/2008/layout/SquareAccentList"/>
    <dgm:cxn modelId="{F0D76E00-08F9-4C1E-B4F1-E83FB1442A12}" type="presParOf" srcId="{FCB58C1D-DE05-4AC7-96CC-30129AA609DE}" destId="{0B3311C5-2BCF-42E9-8E18-3347E8861D21}" srcOrd="1" destOrd="0" presId="urn:microsoft.com/office/officeart/2008/layout/SquareAccen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2E8CD24-68E8-40A8-B9D8-9F327B397015}" type="doc">
      <dgm:prSet loTypeId="urn:microsoft.com/office/officeart/2005/8/layout/radial6" loCatId="cycle" qsTypeId="urn:microsoft.com/office/officeart/2005/8/quickstyle/simple1" qsCatId="simple" csTypeId="urn:microsoft.com/office/officeart/2005/8/colors/accent1_2" csCatId="accent1" phldr="1"/>
      <dgm:spPr/>
      <dgm:t>
        <a:bodyPr/>
        <a:lstStyle/>
        <a:p>
          <a:endParaRPr lang="fr-FR"/>
        </a:p>
      </dgm:t>
    </dgm:pt>
    <dgm:pt modelId="{832E9006-2832-48FA-B275-3C74F4D49A90}">
      <dgm:prSet phldrT="[Texte]" custT="1"/>
      <dgm:spPr>
        <a:solidFill>
          <a:schemeClr val="accent5"/>
        </a:solidFill>
      </dgm:spPr>
      <dgm:t>
        <a:bodyPr/>
        <a:lstStyle/>
        <a:p>
          <a:r>
            <a:rPr lang="fr-FR" sz="2600" dirty="0" smtClean="0">
              <a:solidFill>
                <a:schemeClr val="bg1"/>
              </a:solidFill>
            </a:rPr>
            <a:t>Situation  professionnelle</a:t>
          </a:r>
          <a:endParaRPr lang="fr-FR" sz="2600" dirty="0">
            <a:solidFill>
              <a:schemeClr val="bg1"/>
            </a:solidFill>
          </a:endParaRPr>
        </a:p>
      </dgm:t>
    </dgm:pt>
    <dgm:pt modelId="{329C7172-B71B-4D17-8C18-97D0667E2A3F}" type="parTrans" cxnId="{64E139F9-3942-4B82-B552-98B7081135DD}">
      <dgm:prSet/>
      <dgm:spPr/>
      <dgm:t>
        <a:bodyPr/>
        <a:lstStyle/>
        <a:p>
          <a:endParaRPr lang="fr-FR">
            <a:solidFill>
              <a:schemeClr val="bg1"/>
            </a:solidFill>
          </a:endParaRPr>
        </a:p>
      </dgm:t>
    </dgm:pt>
    <dgm:pt modelId="{5DAEC879-826F-46FF-95A2-D0A560D8E713}" type="sibTrans" cxnId="{64E139F9-3942-4B82-B552-98B7081135DD}">
      <dgm:prSet/>
      <dgm:spPr/>
      <dgm:t>
        <a:bodyPr/>
        <a:lstStyle/>
        <a:p>
          <a:endParaRPr lang="fr-FR">
            <a:solidFill>
              <a:schemeClr val="bg1"/>
            </a:solidFill>
          </a:endParaRPr>
        </a:p>
      </dgm:t>
    </dgm:pt>
    <dgm:pt modelId="{C6AA9D68-C0C6-4B51-9208-CC036C52E040}">
      <dgm:prSet phldrT="[Texte]" custT="1"/>
      <dgm:spPr>
        <a:solidFill>
          <a:schemeClr val="accent2"/>
        </a:solidFill>
      </dgm:spPr>
      <dgm:t>
        <a:bodyPr/>
        <a:lstStyle/>
        <a:p>
          <a:r>
            <a:rPr lang="fr-FR" sz="2200" b="1" dirty="0" smtClean="0">
              <a:solidFill>
                <a:schemeClr val="tx1"/>
              </a:solidFill>
            </a:rPr>
            <a:t>Travaux répondant à un même PB de gestion</a:t>
          </a:r>
          <a:endParaRPr lang="fr-FR" sz="2200" b="1" dirty="0">
            <a:solidFill>
              <a:schemeClr val="tx1"/>
            </a:solidFill>
          </a:endParaRPr>
        </a:p>
      </dgm:t>
    </dgm:pt>
    <dgm:pt modelId="{E1A2BA53-1CA0-4E7C-8ADC-85AC09172E74}" type="parTrans" cxnId="{2DA989FA-301D-468E-AA80-4C557DF03C9C}">
      <dgm:prSet/>
      <dgm:spPr/>
      <dgm:t>
        <a:bodyPr/>
        <a:lstStyle/>
        <a:p>
          <a:endParaRPr lang="fr-FR">
            <a:solidFill>
              <a:schemeClr val="bg1"/>
            </a:solidFill>
          </a:endParaRPr>
        </a:p>
      </dgm:t>
    </dgm:pt>
    <dgm:pt modelId="{EA9FB9CC-B977-4CA4-9F4E-F9EDFD5307AB}" type="sibTrans" cxnId="{2DA989FA-301D-468E-AA80-4C557DF03C9C}">
      <dgm:prSet/>
      <dgm:spPr>
        <a:solidFill>
          <a:schemeClr val="accent4">
            <a:lumMod val="60000"/>
            <a:lumOff val="40000"/>
          </a:schemeClr>
        </a:solidFill>
      </dgm:spPr>
      <dgm:t>
        <a:bodyPr/>
        <a:lstStyle/>
        <a:p>
          <a:endParaRPr lang="fr-FR">
            <a:solidFill>
              <a:schemeClr val="bg1"/>
            </a:solidFill>
          </a:endParaRPr>
        </a:p>
      </dgm:t>
    </dgm:pt>
    <dgm:pt modelId="{66899431-31CA-4AFD-9C7B-6BCAABC21EEE}">
      <dgm:prSet phldrT="[Texte]" custT="1"/>
      <dgm:spPr>
        <a:solidFill>
          <a:schemeClr val="accent3">
            <a:lumMod val="60000"/>
            <a:lumOff val="40000"/>
          </a:schemeClr>
        </a:solidFill>
      </dgm:spPr>
      <dgm:t>
        <a:bodyPr/>
        <a:lstStyle/>
        <a:p>
          <a:r>
            <a:rPr lang="fr-FR" sz="2200" b="1" dirty="0" smtClean="0">
              <a:solidFill>
                <a:schemeClr val="tx1"/>
              </a:solidFill>
            </a:rPr>
            <a:t>Implique tous les temps de la formation</a:t>
          </a:r>
          <a:endParaRPr lang="fr-FR" sz="2200" b="1" dirty="0">
            <a:solidFill>
              <a:schemeClr val="tx1"/>
            </a:solidFill>
          </a:endParaRPr>
        </a:p>
      </dgm:t>
    </dgm:pt>
    <dgm:pt modelId="{D1B1BCFE-7046-47A7-BD17-8A9967ABBC16}" type="parTrans" cxnId="{A66450D7-9141-4AA8-8A2E-B8C7E9AD078B}">
      <dgm:prSet/>
      <dgm:spPr/>
      <dgm:t>
        <a:bodyPr/>
        <a:lstStyle/>
        <a:p>
          <a:endParaRPr lang="fr-FR">
            <a:solidFill>
              <a:schemeClr val="bg1"/>
            </a:solidFill>
          </a:endParaRPr>
        </a:p>
      </dgm:t>
    </dgm:pt>
    <dgm:pt modelId="{D4EA2639-B660-4535-9698-6039B3F6BE37}" type="sibTrans" cxnId="{A66450D7-9141-4AA8-8A2E-B8C7E9AD078B}">
      <dgm:prSet/>
      <dgm:spPr>
        <a:solidFill>
          <a:schemeClr val="accent4">
            <a:lumMod val="60000"/>
            <a:lumOff val="40000"/>
          </a:schemeClr>
        </a:solidFill>
      </dgm:spPr>
      <dgm:t>
        <a:bodyPr/>
        <a:lstStyle/>
        <a:p>
          <a:endParaRPr lang="fr-FR">
            <a:solidFill>
              <a:schemeClr val="bg1"/>
            </a:solidFill>
          </a:endParaRPr>
        </a:p>
      </dgm:t>
    </dgm:pt>
    <dgm:pt modelId="{EC087DEE-70DE-4C1F-B8BC-CFE8F8ABABFC}">
      <dgm:prSet phldrT="[Texte]" custT="1"/>
      <dgm:spPr>
        <a:solidFill>
          <a:schemeClr val="accent2"/>
        </a:solidFill>
      </dgm:spPr>
      <dgm:t>
        <a:bodyPr/>
        <a:lstStyle/>
        <a:p>
          <a:r>
            <a:rPr lang="fr-FR" sz="2200" b="1" dirty="0" smtClean="0">
              <a:solidFill>
                <a:schemeClr val="tx1"/>
              </a:solidFill>
            </a:rPr>
            <a:t>Visée</a:t>
          </a:r>
          <a:r>
            <a:rPr lang="fr-FR" sz="2200" dirty="0" smtClean="0">
              <a:solidFill>
                <a:schemeClr val="tx1"/>
              </a:solidFill>
            </a:rPr>
            <a:t> </a:t>
          </a:r>
          <a:r>
            <a:rPr lang="fr-FR" sz="2200" b="1" dirty="0" smtClean="0">
              <a:solidFill>
                <a:schemeClr val="tx1"/>
              </a:solidFill>
            </a:rPr>
            <a:t>opérationnelle</a:t>
          </a:r>
          <a:endParaRPr lang="fr-FR" sz="2200" b="1" dirty="0">
            <a:solidFill>
              <a:schemeClr val="tx1"/>
            </a:solidFill>
          </a:endParaRPr>
        </a:p>
      </dgm:t>
    </dgm:pt>
    <dgm:pt modelId="{1B691D34-5072-4B33-895C-37B124034E57}" type="parTrans" cxnId="{A6A61567-ABFA-47EB-B0F5-864E0F1EEECD}">
      <dgm:prSet/>
      <dgm:spPr/>
      <dgm:t>
        <a:bodyPr/>
        <a:lstStyle/>
        <a:p>
          <a:endParaRPr lang="fr-FR">
            <a:solidFill>
              <a:schemeClr val="bg1"/>
            </a:solidFill>
          </a:endParaRPr>
        </a:p>
      </dgm:t>
    </dgm:pt>
    <dgm:pt modelId="{A0EC5B70-460A-457E-A3A9-196EABE33F64}" type="sibTrans" cxnId="{A6A61567-ABFA-47EB-B0F5-864E0F1EEECD}">
      <dgm:prSet/>
      <dgm:spPr>
        <a:solidFill>
          <a:schemeClr val="accent4">
            <a:lumMod val="60000"/>
            <a:lumOff val="40000"/>
          </a:schemeClr>
        </a:solidFill>
      </dgm:spPr>
      <dgm:t>
        <a:bodyPr/>
        <a:lstStyle/>
        <a:p>
          <a:endParaRPr lang="fr-FR">
            <a:solidFill>
              <a:schemeClr val="bg1"/>
            </a:solidFill>
          </a:endParaRPr>
        </a:p>
      </dgm:t>
    </dgm:pt>
    <dgm:pt modelId="{085C6B77-CEE2-490A-BA03-F52F06647772}">
      <dgm:prSet phldrT="[Texte]" custT="1"/>
      <dgm:spPr>
        <a:solidFill>
          <a:schemeClr val="accent2"/>
        </a:solidFill>
      </dgm:spPr>
      <dgm:t>
        <a:bodyPr/>
        <a:lstStyle/>
        <a:p>
          <a:r>
            <a:rPr lang="fr-FR" sz="2200" b="1" dirty="0" smtClean="0">
              <a:solidFill>
                <a:schemeClr val="tx1"/>
              </a:solidFill>
            </a:rPr>
            <a:t>Période donnée</a:t>
          </a:r>
          <a:endParaRPr lang="fr-FR" sz="2200" b="1" dirty="0">
            <a:solidFill>
              <a:schemeClr val="tx1"/>
            </a:solidFill>
          </a:endParaRPr>
        </a:p>
      </dgm:t>
    </dgm:pt>
    <dgm:pt modelId="{1E79E459-95AF-47CB-85C8-D191718D2B06}" type="parTrans" cxnId="{A579D1B3-9E82-4022-BDD1-02C0E23A3C12}">
      <dgm:prSet/>
      <dgm:spPr/>
      <dgm:t>
        <a:bodyPr/>
        <a:lstStyle/>
        <a:p>
          <a:endParaRPr lang="fr-FR">
            <a:solidFill>
              <a:schemeClr val="bg1"/>
            </a:solidFill>
          </a:endParaRPr>
        </a:p>
      </dgm:t>
    </dgm:pt>
    <dgm:pt modelId="{085E939B-D240-4D89-9F1F-B8823BE0F9DE}" type="sibTrans" cxnId="{A579D1B3-9E82-4022-BDD1-02C0E23A3C12}">
      <dgm:prSet/>
      <dgm:spPr>
        <a:solidFill>
          <a:schemeClr val="accent4">
            <a:lumMod val="60000"/>
            <a:lumOff val="40000"/>
          </a:schemeClr>
        </a:solidFill>
      </dgm:spPr>
      <dgm:t>
        <a:bodyPr/>
        <a:lstStyle/>
        <a:p>
          <a:endParaRPr lang="fr-FR">
            <a:solidFill>
              <a:schemeClr val="bg1"/>
            </a:solidFill>
          </a:endParaRPr>
        </a:p>
      </dgm:t>
    </dgm:pt>
    <dgm:pt modelId="{6FCFC44F-9BE5-4367-ADFE-A9FB00CA9911}">
      <dgm:prSet phldrT="[Texte]" custT="1"/>
      <dgm:spPr>
        <a:solidFill>
          <a:schemeClr val="accent2"/>
        </a:solidFill>
      </dgm:spPr>
      <dgm:t>
        <a:bodyPr/>
        <a:lstStyle/>
        <a:p>
          <a:pPr marL="0" marR="0" indent="0" defTabSz="914400" eaLnBrk="1" fontAlgn="auto" latinLnBrk="0" hangingPunct="1">
            <a:lnSpc>
              <a:spcPct val="100000"/>
            </a:lnSpc>
            <a:spcBef>
              <a:spcPts val="0"/>
            </a:spcBef>
            <a:spcAft>
              <a:spcPts val="0"/>
            </a:spcAft>
            <a:buClrTx/>
            <a:buSzTx/>
            <a:buFontTx/>
            <a:buNone/>
            <a:tabLst/>
            <a:defRPr/>
          </a:pPr>
          <a:endParaRPr lang="fr-FR" sz="2200" dirty="0" smtClean="0">
            <a:solidFill>
              <a:schemeClr val="tx1"/>
            </a:solidFill>
          </a:endParaRPr>
        </a:p>
        <a:p>
          <a:pPr marL="0" marR="0" indent="0" defTabSz="914400" eaLnBrk="1" fontAlgn="auto" latinLnBrk="0" hangingPunct="1">
            <a:lnSpc>
              <a:spcPct val="100000"/>
            </a:lnSpc>
            <a:spcBef>
              <a:spcPts val="0"/>
            </a:spcBef>
            <a:spcAft>
              <a:spcPts val="0"/>
            </a:spcAft>
            <a:buClrTx/>
            <a:buSzTx/>
            <a:buFontTx/>
            <a:buNone/>
            <a:tabLst/>
            <a:defRPr/>
          </a:pPr>
          <a:r>
            <a:rPr lang="fr-FR" sz="2200" b="1" dirty="0" smtClean="0">
              <a:solidFill>
                <a:schemeClr val="tx1"/>
              </a:solidFill>
            </a:rPr>
            <a:t>Ressources et démarche mise en </a:t>
          </a:r>
          <a:r>
            <a:rPr lang="fr-FR" sz="2200" b="1" dirty="0" err="1" smtClean="0">
              <a:solidFill>
                <a:schemeClr val="tx1"/>
              </a:solidFill>
            </a:rPr>
            <a:t>oeuvre</a:t>
          </a:r>
          <a:endParaRPr lang="fr-FR" sz="2200" b="1" dirty="0" smtClean="0">
            <a:solidFill>
              <a:schemeClr val="tx1"/>
            </a:solidFill>
          </a:endParaRPr>
        </a:p>
        <a:p>
          <a:pPr defTabSz="977900">
            <a:lnSpc>
              <a:spcPct val="90000"/>
            </a:lnSpc>
            <a:spcBef>
              <a:spcPct val="0"/>
            </a:spcBef>
            <a:spcAft>
              <a:spcPct val="35000"/>
            </a:spcAft>
          </a:pPr>
          <a:endParaRPr lang="fr-FR" sz="2200" dirty="0">
            <a:solidFill>
              <a:schemeClr val="tx1"/>
            </a:solidFill>
          </a:endParaRPr>
        </a:p>
      </dgm:t>
    </dgm:pt>
    <dgm:pt modelId="{4B0DD467-0336-40D2-9F9B-D83A1F91926A}" type="parTrans" cxnId="{6D37651E-7E8B-450D-BBF9-31385AD6E8DC}">
      <dgm:prSet/>
      <dgm:spPr/>
      <dgm:t>
        <a:bodyPr/>
        <a:lstStyle/>
        <a:p>
          <a:endParaRPr lang="fr-FR">
            <a:solidFill>
              <a:schemeClr val="bg1"/>
            </a:solidFill>
          </a:endParaRPr>
        </a:p>
      </dgm:t>
    </dgm:pt>
    <dgm:pt modelId="{0F31388F-E458-4B60-A16F-94C789256D9B}" type="sibTrans" cxnId="{6D37651E-7E8B-450D-BBF9-31385AD6E8DC}">
      <dgm:prSet/>
      <dgm:spPr>
        <a:solidFill>
          <a:schemeClr val="accent4">
            <a:lumMod val="60000"/>
            <a:lumOff val="40000"/>
          </a:schemeClr>
        </a:solidFill>
      </dgm:spPr>
      <dgm:t>
        <a:bodyPr/>
        <a:lstStyle/>
        <a:p>
          <a:endParaRPr lang="fr-FR">
            <a:solidFill>
              <a:schemeClr val="bg1"/>
            </a:solidFill>
          </a:endParaRPr>
        </a:p>
      </dgm:t>
    </dgm:pt>
    <dgm:pt modelId="{FA0ED5DE-5968-4194-8928-86C2E4C3EEBE}" type="pres">
      <dgm:prSet presAssocID="{52E8CD24-68E8-40A8-B9D8-9F327B397015}" presName="Name0" presStyleCnt="0">
        <dgm:presLayoutVars>
          <dgm:chMax val="1"/>
          <dgm:dir/>
          <dgm:animLvl val="ctr"/>
          <dgm:resizeHandles val="exact"/>
        </dgm:presLayoutVars>
      </dgm:prSet>
      <dgm:spPr/>
      <dgm:t>
        <a:bodyPr/>
        <a:lstStyle/>
        <a:p>
          <a:endParaRPr lang="fr-FR"/>
        </a:p>
      </dgm:t>
    </dgm:pt>
    <dgm:pt modelId="{2465C3F4-581A-4393-B350-E31650A945B8}" type="pres">
      <dgm:prSet presAssocID="{832E9006-2832-48FA-B275-3C74F4D49A90}" presName="centerShape" presStyleLbl="node0" presStyleIdx="0" presStyleCnt="1" custScaleX="130140" custScaleY="112910" custLinFactNeighborX="5654" custLinFactNeighborY="0"/>
      <dgm:spPr/>
      <dgm:t>
        <a:bodyPr/>
        <a:lstStyle/>
        <a:p>
          <a:endParaRPr lang="fr-FR"/>
        </a:p>
      </dgm:t>
    </dgm:pt>
    <dgm:pt modelId="{07A39F2B-333C-4988-A50E-06F66D767780}" type="pres">
      <dgm:prSet presAssocID="{C6AA9D68-C0C6-4B51-9208-CC036C52E040}" presName="node" presStyleLbl="node1" presStyleIdx="0" presStyleCnt="5" custScaleX="214489" custScaleY="106076" custRadScaleRad="102767" custRadScaleInc="6760">
        <dgm:presLayoutVars>
          <dgm:bulletEnabled val="1"/>
        </dgm:presLayoutVars>
      </dgm:prSet>
      <dgm:spPr/>
      <dgm:t>
        <a:bodyPr/>
        <a:lstStyle/>
        <a:p>
          <a:endParaRPr lang="fr-FR"/>
        </a:p>
      </dgm:t>
    </dgm:pt>
    <dgm:pt modelId="{340FBEA7-09F7-4C0A-AE49-3A3D94DE0614}" type="pres">
      <dgm:prSet presAssocID="{C6AA9D68-C0C6-4B51-9208-CC036C52E040}" presName="dummy" presStyleCnt="0"/>
      <dgm:spPr/>
    </dgm:pt>
    <dgm:pt modelId="{83B6C8B8-AE5F-469C-9F8D-B9A3D0BF2328}" type="pres">
      <dgm:prSet presAssocID="{EA9FB9CC-B977-4CA4-9F4E-F9EDFD5307AB}" presName="sibTrans" presStyleLbl="sibTrans2D1" presStyleIdx="0" presStyleCnt="5"/>
      <dgm:spPr/>
      <dgm:t>
        <a:bodyPr/>
        <a:lstStyle/>
        <a:p>
          <a:endParaRPr lang="fr-FR"/>
        </a:p>
      </dgm:t>
    </dgm:pt>
    <dgm:pt modelId="{3D5975AB-1D61-47BA-A57D-78AE9DEC8609}" type="pres">
      <dgm:prSet presAssocID="{6FCFC44F-9BE5-4367-ADFE-A9FB00CA9911}" presName="node" presStyleLbl="node1" presStyleIdx="1" presStyleCnt="5" custScaleX="211147" custScaleY="125725" custRadScaleRad="145546" custRadScaleInc="38764">
        <dgm:presLayoutVars>
          <dgm:bulletEnabled val="1"/>
        </dgm:presLayoutVars>
      </dgm:prSet>
      <dgm:spPr/>
      <dgm:t>
        <a:bodyPr/>
        <a:lstStyle/>
        <a:p>
          <a:endParaRPr lang="fr-FR"/>
        </a:p>
      </dgm:t>
    </dgm:pt>
    <dgm:pt modelId="{A4B861F5-8F99-49CF-86CD-D0AC36E24E5D}" type="pres">
      <dgm:prSet presAssocID="{6FCFC44F-9BE5-4367-ADFE-A9FB00CA9911}" presName="dummy" presStyleCnt="0"/>
      <dgm:spPr/>
    </dgm:pt>
    <dgm:pt modelId="{923E6B06-78B5-42B5-A2D7-DE82D09FBC44}" type="pres">
      <dgm:prSet presAssocID="{0F31388F-E458-4B60-A16F-94C789256D9B}" presName="sibTrans" presStyleLbl="sibTrans2D1" presStyleIdx="1" presStyleCnt="5"/>
      <dgm:spPr/>
      <dgm:t>
        <a:bodyPr/>
        <a:lstStyle/>
        <a:p>
          <a:endParaRPr lang="fr-FR"/>
        </a:p>
      </dgm:t>
    </dgm:pt>
    <dgm:pt modelId="{0743AA87-D8D2-4565-8D5A-D63DE2663F65}" type="pres">
      <dgm:prSet presAssocID="{66899431-31CA-4AFD-9C7B-6BCAABC21EEE}" presName="node" presStyleLbl="node1" presStyleIdx="2" presStyleCnt="5" custScaleX="195285" custScaleY="113370" custRadScaleRad="116326" custRadScaleInc="-41530">
        <dgm:presLayoutVars>
          <dgm:bulletEnabled val="1"/>
        </dgm:presLayoutVars>
      </dgm:prSet>
      <dgm:spPr/>
      <dgm:t>
        <a:bodyPr/>
        <a:lstStyle/>
        <a:p>
          <a:endParaRPr lang="fr-FR"/>
        </a:p>
      </dgm:t>
    </dgm:pt>
    <dgm:pt modelId="{47CA8D59-2FEA-4F4C-93B7-C38FF0D9F129}" type="pres">
      <dgm:prSet presAssocID="{66899431-31CA-4AFD-9C7B-6BCAABC21EEE}" presName="dummy" presStyleCnt="0"/>
      <dgm:spPr/>
    </dgm:pt>
    <dgm:pt modelId="{8F4F4111-BCEE-4B93-B8C6-E2FD2B45F6CC}" type="pres">
      <dgm:prSet presAssocID="{D4EA2639-B660-4535-9698-6039B3F6BE37}" presName="sibTrans" presStyleLbl="sibTrans2D1" presStyleIdx="2" presStyleCnt="5"/>
      <dgm:spPr/>
      <dgm:t>
        <a:bodyPr/>
        <a:lstStyle/>
        <a:p>
          <a:endParaRPr lang="fr-FR"/>
        </a:p>
      </dgm:t>
    </dgm:pt>
    <dgm:pt modelId="{C63EACDB-4EA1-414E-8CED-7F70E230741E}" type="pres">
      <dgm:prSet presAssocID="{EC087DEE-70DE-4C1F-B8BC-CFE8F8ABABFC}" presName="node" presStyleLbl="node1" presStyleIdx="3" presStyleCnt="5" custScaleX="204498" custScaleY="122944" custRadScaleRad="105257" custRadScaleInc="13302">
        <dgm:presLayoutVars>
          <dgm:bulletEnabled val="1"/>
        </dgm:presLayoutVars>
      </dgm:prSet>
      <dgm:spPr/>
      <dgm:t>
        <a:bodyPr/>
        <a:lstStyle/>
        <a:p>
          <a:endParaRPr lang="fr-FR"/>
        </a:p>
      </dgm:t>
    </dgm:pt>
    <dgm:pt modelId="{B7ADFEEE-A8CE-4DB2-9A6A-F7A7F23C5656}" type="pres">
      <dgm:prSet presAssocID="{EC087DEE-70DE-4C1F-B8BC-CFE8F8ABABFC}" presName="dummy" presStyleCnt="0"/>
      <dgm:spPr/>
    </dgm:pt>
    <dgm:pt modelId="{9292E5F2-A97C-45DD-975C-99E9BCFE543D}" type="pres">
      <dgm:prSet presAssocID="{A0EC5B70-460A-457E-A3A9-196EABE33F64}" presName="sibTrans" presStyleLbl="sibTrans2D1" presStyleIdx="3" presStyleCnt="5"/>
      <dgm:spPr/>
      <dgm:t>
        <a:bodyPr/>
        <a:lstStyle/>
        <a:p>
          <a:endParaRPr lang="fr-FR"/>
        </a:p>
      </dgm:t>
    </dgm:pt>
    <dgm:pt modelId="{17C76ABC-A5FD-4EB6-B977-9C9A4E931815}" type="pres">
      <dgm:prSet presAssocID="{085C6B77-CEE2-490A-BA03-F52F06647772}" presName="node" presStyleLbl="node1" presStyleIdx="4" presStyleCnt="5" custScaleX="202236" custScaleY="126152" custRadScaleRad="121901" custRadScaleInc="-13814">
        <dgm:presLayoutVars>
          <dgm:bulletEnabled val="1"/>
        </dgm:presLayoutVars>
      </dgm:prSet>
      <dgm:spPr/>
      <dgm:t>
        <a:bodyPr/>
        <a:lstStyle/>
        <a:p>
          <a:endParaRPr lang="fr-FR"/>
        </a:p>
      </dgm:t>
    </dgm:pt>
    <dgm:pt modelId="{6A153B82-38AA-45EA-8DE8-FF4D03291077}" type="pres">
      <dgm:prSet presAssocID="{085C6B77-CEE2-490A-BA03-F52F06647772}" presName="dummy" presStyleCnt="0"/>
      <dgm:spPr/>
    </dgm:pt>
    <dgm:pt modelId="{AFB42FD5-1815-41A8-92D7-5727F9DC1907}" type="pres">
      <dgm:prSet presAssocID="{085E939B-D240-4D89-9F1F-B8823BE0F9DE}" presName="sibTrans" presStyleLbl="sibTrans2D1" presStyleIdx="4" presStyleCnt="5"/>
      <dgm:spPr/>
      <dgm:t>
        <a:bodyPr/>
        <a:lstStyle/>
        <a:p>
          <a:endParaRPr lang="fr-FR"/>
        </a:p>
      </dgm:t>
    </dgm:pt>
  </dgm:ptLst>
  <dgm:cxnLst>
    <dgm:cxn modelId="{68F4B5F0-5B56-4661-B948-8D1C839E0657}" type="presOf" srcId="{085C6B77-CEE2-490A-BA03-F52F06647772}" destId="{17C76ABC-A5FD-4EB6-B977-9C9A4E931815}" srcOrd="0" destOrd="0" presId="urn:microsoft.com/office/officeart/2005/8/layout/radial6"/>
    <dgm:cxn modelId="{A579D1B3-9E82-4022-BDD1-02C0E23A3C12}" srcId="{832E9006-2832-48FA-B275-3C74F4D49A90}" destId="{085C6B77-CEE2-490A-BA03-F52F06647772}" srcOrd="4" destOrd="0" parTransId="{1E79E459-95AF-47CB-85C8-D191718D2B06}" sibTransId="{085E939B-D240-4D89-9F1F-B8823BE0F9DE}"/>
    <dgm:cxn modelId="{64E139F9-3942-4B82-B552-98B7081135DD}" srcId="{52E8CD24-68E8-40A8-B9D8-9F327B397015}" destId="{832E9006-2832-48FA-B275-3C74F4D49A90}" srcOrd="0" destOrd="0" parTransId="{329C7172-B71B-4D17-8C18-97D0667E2A3F}" sibTransId="{5DAEC879-826F-46FF-95A2-D0A560D8E713}"/>
    <dgm:cxn modelId="{F8F8CEC9-FFA2-4917-BF33-66D8BF6106C5}" type="presOf" srcId="{52E8CD24-68E8-40A8-B9D8-9F327B397015}" destId="{FA0ED5DE-5968-4194-8928-86C2E4C3EEBE}" srcOrd="0" destOrd="0" presId="urn:microsoft.com/office/officeart/2005/8/layout/radial6"/>
    <dgm:cxn modelId="{2DA989FA-301D-468E-AA80-4C557DF03C9C}" srcId="{832E9006-2832-48FA-B275-3C74F4D49A90}" destId="{C6AA9D68-C0C6-4B51-9208-CC036C52E040}" srcOrd="0" destOrd="0" parTransId="{E1A2BA53-1CA0-4E7C-8ADC-85AC09172E74}" sibTransId="{EA9FB9CC-B977-4CA4-9F4E-F9EDFD5307AB}"/>
    <dgm:cxn modelId="{B77686BE-5471-44F4-9BEA-7460F45EFDD3}" type="presOf" srcId="{A0EC5B70-460A-457E-A3A9-196EABE33F64}" destId="{9292E5F2-A97C-45DD-975C-99E9BCFE543D}" srcOrd="0" destOrd="0" presId="urn:microsoft.com/office/officeart/2005/8/layout/radial6"/>
    <dgm:cxn modelId="{A6A61567-ABFA-47EB-B0F5-864E0F1EEECD}" srcId="{832E9006-2832-48FA-B275-3C74F4D49A90}" destId="{EC087DEE-70DE-4C1F-B8BC-CFE8F8ABABFC}" srcOrd="3" destOrd="0" parTransId="{1B691D34-5072-4B33-895C-37B124034E57}" sibTransId="{A0EC5B70-460A-457E-A3A9-196EABE33F64}"/>
    <dgm:cxn modelId="{A66450D7-9141-4AA8-8A2E-B8C7E9AD078B}" srcId="{832E9006-2832-48FA-B275-3C74F4D49A90}" destId="{66899431-31CA-4AFD-9C7B-6BCAABC21EEE}" srcOrd="2" destOrd="0" parTransId="{D1B1BCFE-7046-47A7-BD17-8A9967ABBC16}" sibTransId="{D4EA2639-B660-4535-9698-6039B3F6BE37}"/>
    <dgm:cxn modelId="{D4518323-065F-455B-9F80-C22CC3416A0D}" type="presOf" srcId="{6FCFC44F-9BE5-4367-ADFE-A9FB00CA9911}" destId="{3D5975AB-1D61-47BA-A57D-78AE9DEC8609}" srcOrd="0" destOrd="0" presId="urn:microsoft.com/office/officeart/2005/8/layout/radial6"/>
    <dgm:cxn modelId="{7DD22A07-AA77-4B69-8DD0-F9411ED075C9}" type="presOf" srcId="{832E9006-2832-48FA-B275-3C74F4D49A90}" destId="{2465C3F4-581A-4393-B350-E31650A945B8}" srcOrd="0" destOrd="0" presId="urn:microsoft.com/office/officeart/2005/8/layout/radial6"/>
    <dgm:cxn modelId="{3FAA4B4B-5877-477F-8923-0B5C5E140C03}" type="presOf" srcId="{D4EA2639-B660-4535-9698-6039B3F6BE37}" destId="{8F4F4111-BCEE-4B93-B8C6-E2FD2B45F6CC}" srcOrd="0" destOrd="0" presId="urn:microsoft.com/office/officeart/2005/8/layout/radial6"/>
    <dgm:cxn modelId="{6D37651E-7E8B-450D-BBF9-31385AD6E8DC}" srcId="{832E9006-2832-48FA-B275-3C74F4D49A90}" destId="{6FCFC44F-9BE5-4367-ADFE-A9FB00CA9911}" srcOrd="1" destOrd="0" parTransId="{4B0DD467-0336-40D2-9F9B-D83A1F91926A}" sibTransId="{0F31388F-E458-4B60-A16F-94C789256D9B}"/>
    <dgm:cxn modelId="{53A1C47C-AE5B-4F58-9484-6FBB5173ADEF}" type="presOf" srcId="{EA9FB9CC-B977-4CA4-9F4E-F9EDFD5307AB}" destId="{83B6C8B8-AE5F-469C-9F8D-B9A3D0BF2328}" srcOrd="0" destOrd="0" presId="urn:microsoft.com/office/officeart/2005/8/layout/radial6"/>
    <dgm:cxn modelId="{EAF1E408-216B-456D-9A75-8CD53610707E}" type="presOf" srcId="{66899431-31CA-4AFD-9C7B-6BCAABC21EEE}" destId="{0743AA87-D8D2-4565-8D5A-D63DE2663F65}" srcOrd="0" destOrd="0" presId="urn:microsoft.com/office/officeart/2005/8/layout/radial6"/>
    <dgm:cxn modelId="{9D7E697E-40EF-4ABE-B7E3-3CF0E7F23174}" type="presOf" srcId="{C6AA9D68-C0C6-4B51-9208-CC036C52E040}" destId="{07A39F2B-333C-4988-A50E-06F66D767780}" srcOrd="0" destOrd="0" presId="urn:microsoft.com/office/officeart/2005/8/layout/radial6"/>
    <dgm:cxn modelId="{E80546B2-6CA8-4EF9-BB97-529579CFA459}" type="presOf" srcId="{0F31388F-E458-4B60-A16F-94C789256D9B}" destId="{923E6B06-78B5-42B5-A2D7-DE82D09FBC44}" srcOrd="0" destOrd="0" presId="urn:microsoft.com/office/officeart/2005/8/layout/radial6"/>
    <dgm:cxn modelId="{591E9ACC-CA5E-44FD-8D2E-192BC910D5C5}" type="presOf" srcId="{085E939B-D240-4D89-9F1F-B8823BE0F9DE}" destId="{AFB42FD5-1815-41A8-92D7-5727F9DC1907}" srcOrd="0" destOrd="0" presId="urn:microsoft.com/office/officeart/2005/8/layout/radial6"/>
    <dgm:cxn modelId="{7A691F17-E45A-472C-B64B-E29DCB940B3C}" type="presOf" srcId="{EC087DEE-70DE-4C1F-B8BC-CFE8F8ABABFC}" destId="{C63EACDB-4EA1-414E-8CED-7F70E230741E}" srcOrd="0" destOrd="0" presId="urn:microsoft.com/office/officeart/2005/8/layout/radial6"/>
    <dgm:cxn modelId="{A87CB83F-0493-4261-B939-EA45EA488AAF}" type="presParOf" srcId="{FA0ED5DE-5968-4194-8928-86C2E4C3EEBE}" destId="{2465C3F4-581A-4393-B350-E31650A945B8}" srcOrd="0" destOrd="0" presId="urn:microsoft.com/office/officeart/2005/8/layout/radial6"/>
    <dgm:cxn modelId="{B0FC61A5-7431-46C6-91F0-6C944A000950}" type="presParOf" srcId="{FA0ED5DE-5968-4194-8928-86C2E4C3EEBE}" destId="{07A39F2B-333C-4988-A50E-06F66D767780}" srcOrd="1" destOrd="0" presId="urn:microsoft.com/office/officeart/2005/8/layout/radial6"/>
    <dgm:cxn modelId="{84E43A5C-3CE5-4FDC-84B2-04359FD84EC8}" type="presParOf" srcId="{FA0ED5DE-5968-4194-8928-86C2E4C3EEBE}" destId="{340FBEA7-09F7-4C0A-AE49-3A3D94DE0614}" srcOrd="2" destOrd="0" presId="urn:microsoft.com/office/officeart/2005/8/layout/radial6"/>
    <dgm:cxn modelId="{0B1C6E20-7A1E-4949-ADE4-C38DF1268880}" type="presParOf" srcId="{FA0ED5DE-5968-4194-8928-86C2E4C3EEBE}" destId="{83B6C8B8-AE5F-469C-9F8D-B9A3D0BF2328}" srcOrd="3" destOrd="0" presId="urn:microsoft.com/office/officeart/2005/8/layout/radial6"/>
    <dgm:cxn modelId="{A4D9F009-DEEA-479E-A978-A0A12C5B2BB4}" type="presParOf" srcId="{FA0ED5DE-5968-4194-8928-86C2E4C3EEBE}" destId="{3D5975AB-1D61-47BA-A57D-78AE9DEC8609}" srcOrd="4" destOrd="0" presId="urn:microsoft.com/office/officeart/2005/8/layout/radial6"/>
    <dgm:cxn modelId="{EF2D6AAA-1D9B-4E48-B6AC-4728992304F6}" type="presParOf" srcId="{FA0ED5DE-5968-4194-8928-86C2E4C3EEBE}" destId="{A4B861F5-8F99-49CF-86CD-D0AC36E24E5D}" srcOrd="5" destOrd="0" presId="urn:microsoft.com/office/officeart/2005/8/layout/radial6"/>
    <dgm:cxn modelId="{E964CA65-A823-4DBD-A104-46BC271E6C92}" type="presParOf" srcId="{FA0ED5DE-5968-4194-8928-86C2E4C3EEBE}" destId="{923E6B06-78B5-42B5-A2D7-DE82D09FBC44}" srcOrd="6" destOrd="0" presId="urn:microsoft.com/office/officeart/2005/8/layout/radial6"/>
    <dgm:cxn modelId="{9B745645-7AF9-4EBE-8EEA-3743FDD8203A}" type="presParOf" srcId="{FA0ED5DE-5968-4194-8928-86C2E4C3EEBE}" destId="{0743AA87-D8D2-4565-8D5A-D63DE2663F65}" srcOrd="7" destOrd="0" presId="urn:microsoft.com/office/officeart/2005/8/layout/radial6"/>
    <dgm:cxn modelId="{5BD390E7-6641-48D5-83D0-90CAF7D15B54}" type="presParOf" srcId="{FA0ED5DE-5968-4194-8928-86C2E4C3EEBE}" destId="{47CA8D59-2FEA-4F4C-93B7-C38FF0D9F129}" srcOrd="8" destOrd="0" presId="urn:microsoft.com/office/officeart/2005/8/layout/radial6"/>
    <dgm:cxn modelId="{284CDBA0-A2B4-42BB-859D-66B263EE1D29}" type="presParOf" srcId="{FA0ED5DE-5968-4194-8928-86C2E4C3EEBE}" destId="{8F4F4111-BCEE-4B93-B8C6-E2FD2B45F6CC}" srcOrd="9" destOrd="0" presId="urn:microsoft.com/office/officeart/2005/8/layout/radial6"/>
    <dgm:cxn modelId="{5882D8EC-1752-4A2D-A1A4-0FF6E5AD139E}" type="presParOf" srcId="{FA0ED5DE-5968-4194-8928-86C2E4C3EEBE}" destId="{C63EACDB-4EA1-414E-8CED-7F70E230741E}" srcOrd="10" destOrd="0" presId="urn:microsoft.com/office/officeart/2005/8/layout/radial6"/>
    <dgm:cxn modelId="{A5911329-A817-4A61-8731-8CCCC7B29CC3}" type="presParOf" srcId="{FA0ED5DE-5968-4194-8928-86C2E4C3EEBE}" destId="{B7ADFEEE-A8CE-4DB2-9A6A-F7A7F23C5656}" srcOrd="11" destOrd="0" presId="urn:microsoft.com/office/officeart/2005/8/layout/radial6"/>
    <dgm:cxn modelId="{320E8F57-2489-415A-A87D-56BE9E47A630}" type="presParOf" srcId="{FA0ED5DE-5968-4194-8928-86C2E4C3EEBE}" destId="{9292E5F2-A97C-45DD-975C-99E9BCFE543D}" srcOrd="12" destOrd="0" presId="urn:microsoft.com/office/officeart/2005/8/layout/radial6"/>
    <dgm:cxn modelId="{A26A45D0-8270-4649-9768-7E27864881A3}" type="presParOf" srcId="{FA0ED5DE-5968-4194-8928-86C2E4C3EEBE}" destId="{17C76ABC-A5FD-4EB6-B977-9C9A4E931815}" srcOrd="13" destOrd="0" presId="urn:microsoft.com/office/officeart/2005/8/layout/radial6"/>
    <dgm:cxn modelId="{AB10FA77-1CAA-4899-A3E7-A433B20365ED}" type="presParOf" srcId="{FA0ED5DE-5968-4194-8928-86C2E4C3EEBE}" destId="{6A153B82-38AA-45EA-8DE8-FF4D03291077}" srcOrd="14" destOrd="0" presId="urn:microsoft.com/office/officeart/2005/8/layout/radial6"/>
    <dgm:cxn modelId="{6B86D3AC-BDF2-4F59-A3E2-1C117150FD76}" type="presParOf" srcId="{FA0ED5DE-5968-4194-8928-86C2E4C3EEBE}" destId="{AFB42FD5-1815-41A8-92D7-5727F9DC1907}" srcOrd="15" destOrd="0" presId="urn:microsoft.com/office/officeart/2005/8/layout/radial6"/>
  </dgm:cxnLst>
  <dgm:bg>
    <a:solidFill>
      <a:schemeClr val="bg1"/>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DC0605F-8762-482A-88BE-7B28885E56D0}"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fr-FR"/>
        </a:p>
      </dgm:t>
    </dgm:pt>
    <dgm:pt modelId="{8B601D87-4FA8-4117-98D8-024CA11D47CE}">
      <dgm:prSet phldrT="[Texte]" custT="1"/>
      <dgm:spPr>
        <a:solidFill>
          <a:schemeClr val="accent5"/>
        </a:solidFill>
        <a:ln>
          <a:solidFill>
            <a:schemeClr val="bg1"/>
          </a:solidFill>
        </a:ln>
      </dgm:spPr>
      <dgm:t>
        <a:bodyPr/>
        <a:lstStyle/>
        <a:p>
          <a:r>
            <a:rPr lang="fr-FR" sz="2600" b="1" dirty="0" smtClean="0">
              <a:solidFill>
                <a:schemeClr val="bg1"/>
              </a:solidFill>
            </a:rPr>
            <a:t>Quelles situations évaluer  ?</a:t>
          </a:r>
          <a:endParaRPr lang="fr-FR" sz="2600" b="1" dirty="0">
            <a:solidFill>
              <a:schemeClr val="bg1"/>
            </a:solidFill>
          </a:endParaRPr>
        </a:p>
      </dgm:t>
    </dgm:pt>
    <dgm:pt modelId="{0F133FC1-BCE4-437A-AD2F-652BA2D6C93F}" type="parTrans" cxnId="{2812C402-B743-47A6-A34F-3A49E5C06738}">
      <dgm:prSet/>
      <dgm:spPr/>
      <dgm:t>
        <a:bodyPr/>
        <a:lstStyle/>
        <a:p>
          <a:endParaRPr lang="fr-FR"/>
        </a:p>
      </dgm:t>
    </dgm:pt>
    <dgm:pt modelId="{2DC8A0BB-D0AE-47A2-A5C5-DA0100B8B3D8}" type="sibTrans" cxnId="{2812C402-B743-47A6-A34F-3A49E5C06738}">
      <dgm:prSet/>
      <dgm:spPr/>
      <dgm:t>
        <a:bodyPr/>
        <a:lstStyle/>
        <a:p>
          <a:endParaRPr lang="fr-FR"/>
        </a:p>
      </dgm:t>
    </dgm:pt>
    <dgm:pt modelId="{DA417703-1ECD-4F0C-BBCF-7236D96D49FD}">
      <dgm:prSet phldrT="[Texte]" custT="1"/>
      <dgm:spPr>
        <a:solidFill>
          <a:schemeClr val="accent2">
            <a:lumMod val="40000"/>
            <a:lumOff val="60000"/>
            <a:alpha val="90000"/>
          </a:schemeClr>
        </a:solidFill>
        <a:ln>
          <a:solidFill>
            <a:schemeClr val="bg1">
              <a:alpha val="90000"/>
            </a:schemeClr>
          </a:solidFill>
        </a:ln>
      </dgm:spPr>
      <dgm:t>
        <a:bodyPr/>
        <a:lstStyle/>
        <a:p>
          <a:r>
            <a:rPr lang="fr-FR" sz="2400" dirty="0" smtClean="0">
              <a:solidFill>
                <a:schemeClr val="accent1">
                  <a:lumMod val="75000"/>
                </a:schemeClr>
              </a:solidFill>
            </a:rPr>
            <a:t>Une des trois </a:t>
          </a:r>
          <a:r>
            <a:rPr lang="fr-FR" sz="2400" b="1" dirty="0" smtClean="0">
              <a:solidFill>
                <a:schemeClr val="accent1">
                  <a:lumMod val="75000"/>
                </a:schemeClr>
              </a:solidFill>
            </a:rPr>
            <a:t>situations professionnelles </a:t>
          </a:r>
          <a:r>
            <a:rPr lang="fr-FR" sz="2400" dirty="0" smtClean="0">
              <a:solidFill>
                <a:schemeClr val="accent1">
                  <a:lumMod val="75000"/>
                </a:schemeClr>
              </a:solidFill>
            </a:rPr>
            <a:t>présentées par le candidat, sur poste informatique</a:t>
          </a:r>
          <a:endParaRPr lang="fr-FR" sz="2400" dirty="0">
            <a:solidFill>
              <a:schemeClr val="accent1">
                <a:lumMod val="75000"/>
              </a:schemeClr>
            </a:solidFill>
          </a:endParaRPr>
        </a:p>
      </dgm:t>
    </dgm:pt>
    <dgm:pt modelId="{EEC5D218-F7F9-474F-9688-104EC0EE8DC2}" type="parTrans" cxnId="{25AFF2FA-6A6F-4225-87A2-1E5BA2960220}">
      <dgm:prSet/>
      <dgm:spPr/>
      <dgm:t>
        <a:bodyPr/>
        <a:lstStyle/>
        <a:p>
          <a:endParaRPr lang="fr-FR"/>
        </a:p>
      </dgm:t>
    </dgm:pt>
    <dgm:pt modelId="{356BBC94-7B07-40A5-B3D1-FC84723B31ED}" type="sibTrans" cxnId="{25AFF2FA-6A6F-4225-87A2-1E5BA2960220}">
      <dgm:prSet/>
      <dgm:spPr/>
      <dgm:t>
        <a:bodyPr/>
        <a:lstStyle/>
        <a:p>
          <a:endParaRPr lang="fr-FR"/>
        </a:p>
      </dgm:t>
    </dgm:pt>
    <dgm:pt modelId="{04C7F08C-545E-4F86-8553-94E34DD55147}">
      <dgm:prSet phldrT="[Texte]" custT="1"/>
      <dgm:spPr>
        <a:solidFill>
          <a:schemeClr val="accent5"/>
        </a:solidFill>
        <a:ln>
          <a:solidFill>
            <a:schemeClr val="bg1"/>
          </a:solidFill>
        </a:ln>
      </dgm:spPr>
      <dgm:t>
        <a:bodyPr/>
        <a:lstStyle/>
        <a:p>
          <a:pPr>
            <a:spcAft>
              <a:spcPts val="600"/>
            </a:spcAft>
          </a:pPr>
          <a:r>
            <a:rPr lang="fr-FR" sz="2800" b="1" dirty="0" smtClean="0">
              <a:solidFill>
                <a:schemeClr val="bg1"/>
              </a:solidFill>
            </a:rPr>
            <a:t>Comment </a:t>
          </a:r>
        </a:p>
        <a:p>
          <a:pPr>
            <a:spcAft>
              <a:spcPts val="600"/>
            </a:spcAft>
          </a:pPr>
          <a:r>
            <a:rPr lang="fr-FR" sz="2800" b="1" dirty="0" smtClean="0">
              <a:solidFill>
                <a:schemeClr val="bg1"/>
              </a:solidFill>
            </a:rPr>
            <a:t>évaluer ?</a:t>
          </a:r>
          <a:endParaRPr lang="fr-FR" sz="2800" b="1" dirty="0">
            <a:solidFill>
              <a:schemeClr val="bg1"/>
            </a:solidFill>
          </a:endParaRPr>
        </a:p>
      </dgm:t>
    </dgm:pt>
    <dgm:pt modelId="{FD37DF53-0722-43B9-9A5D-0154EF89FD00}" type="parTrans" cxnId="{CE8BAA44-C6A3-4A3E-A394-2093B623B1A8}">
      <dgm:prSet/>
      <dgm:spPr/>
      <dgm:t>
        <a:bodyPr/>
        <a:lstStyle/>
        <a:p>
          <a:endParaRPr lang="fr-FR"/>
        </a:p>
      </dgm:t>
    </dgm:pt>
    <dgm:pt modelId="{F1BA82AD-BE0D-42A1-826D-08B3FB7972C2}" type="sibTrans" cxnId="{CE8BAA44-C6A3-4A3E-A394-2093B623B1A8}">
      <dgm:prSet/>
      <dgm:spPr/>
      <dgm:t>
        <a:bodyPr/>
        <a:lstStyle/>
        <a:p>
          <a:endParaRPr lang="fr-FR"/>
        </a:p>
      </dgm:t>
    </dgm:pt>
    <dgm:pt modelId="{54544F89-79E3-4F3E-954B-4E8A0B86BFA1}">
      <dgm:prSet phldrT="[Texte]" custT="1"/>
      <dgm:spPr>
        <a:solidFill>
          <a:schemeClr val="accent2">
            <a:lumMod val="40000"/>
            <a:lumOff val="60000"/>
            <a:alpha val="90000"/>
          </a:schemeClr>
        </a:solidFill>
        <a:ln>
          <a:solidFill>
            <a:schemeClr val="bg1">
              <a:alpha val="90000"/>
            </a:schemeClr>
          </a:solidFill>
        </a:ln>
      </dgm:spPr>
      <dgm:t>
        <a:bodyPr/>
        <a:lstStyle/>
        <a:p>
          <a:pPr>
            <a:spcAft>
              <a:spcPts val="0"/>
            </a:spcAft>
          </a:pPr>
          <a:r>
            <a:rPr lang="fr-FR" sz="2200" dirty="0" smtClean="0">
              <a:solidFill>
                <a:schemeClr val="accent1">
                  <a:lumMod val="75000"/>
                </a:schemeClr>
              </a:solidFill>
            </a:rPr>
            <a:t>Durée maximale de 20’</a:t>
          </a:r>
          <a:endParaRPr lang="fr-FR" sz="2200" dirty="0">
            <a:solidFill>
              <a:schemeClr val="accent1">
                <a:lumMod val="75000"/>
              </a:schemeClr>
            </a:solidFill>
          </a:endParaRPr>
        </a:p>
      </dgm:t>
    </dgm:pt>
    <dgm:pt modelId="{1B8F61F6-5AA6-4CB2-9D9F-2037973DF415}" type="parTrans" cxnId="{864E338C-7CC3-4EDD-979E-542C76F6AA34}">
      <dgm:prSet/>
      <dgm:spPr/>
      <dgm:t>
        <a:bodyPr/>
        <a:lstStyle/>
        <a:p>
          <a:endParaRPr lang="fr-FR"/>
        </a:p>
      </dgm:t>
    </dgm:pt>
    <dgm:pt modelId="{45CD2C57-28D8-41B4-87AA-1F38861D28FD}" type="sibTrans" cxnId="{864E338C-7CC3-4EDD-979E-542C76F6AA34}">
      <dgm:prSet/>
      <dgm:spPr/>
      <dgm:t>
        <a:bodyPr/>
        <a:lstStyle/>
        <a:p>
          <a:endParaRPr lang="fr-FR"/>
        </a:p>
      </dgm:t>
    </dgm:pt>
    <dgm:pt modelId="{EA453D7F-C77F-4819-8517-DCC16652F140}">
      <dgm:prSet phldrT="[Texte]" custT="1"/>
      <dgm:spPr>
        <a:solidFill>
          <a:schemeClr val="accent5"/>
        </a:solidFill>
        <a:ln>
          <a:solidFill>
            <a:schemeClr val="bg1"/>
          </a:solidFill>
        </a:ln>
      </dgm:spPr>
      <dgm:t>
        <a:bodyPr/>
        <a:lstStyle/>
        <a:p>
          <a:r>
            <a:rPr lang="fr-FR" sz="2800" b="1" dirty="0" smtClean="0">
              <a:solidFill>
                <a:schemeClr val="bg1"/>
              </a:solidFill>
            </a:rPr>
            <a:t>Quand évaluer ?</a:t>
          </a:r>
          <a:endParaRPr lang="fr-FR" sz="2800" b="1" dirty="0">
            <a:solidFill>
              <a:schemeClr val="bg1"/>
            </a:solidFill>
          </a:endParaRPr>
        </a:p>
      </dgm:t>
    </dgm:pt>
    <dgm:pt modelId="{3C8EA10E-8F53-4150-AE23-E6426B32C737}" type="parTrans" cxnId="{91C0DAAD-B397-49A5-81DE-EB786A063163}">
      <dgm:prSet/>
      <dgm:spPr/>
      <dgm:t>
        <a:bodyPr/>
        <a:lstStyle/>
        <a:p>
          <a:endParaRPr lang="fr-FR"/>
        </a:p>
      </dgm:t>
    </dgm:pt>
    <dgm:pt modelId="{892FBC79-6040-46FD-9E71-155B32387AAF}" type="sibTrans" cxnId="{91C0DAAD-B397-49A5-81DE-EB786A063163}">
      <dgm:prSet/>
      <dgm:spPr/>
      <dgm:t>
        <a:bodyPr/>
        <a:lstStyle/>
        <a:p>
          <a:endParaRPr lang="fr-FR"/>
        </a:p>
      </dgm:t>
    </dgm:pt>
    <dgm:pt modelId="{D75D978B-3AAC-4BDA-909E-680676175113}">
      <dgm:prSet phldrT="[Texte]" custT="1"/>
      <dgm:spPr>
        <a:solidFill>
          <a:schemeClr val="accent2">
            <a:lumMod val="40000"/>
            <a:lumOff val="60000"/>
            <a:alpha val="90000"/>
          </a:schemeClr>
        </a:solidFill>
        <a:ln>
          <a:solidFill>
            <a:schemeClr val="bg1">
              <a:alpha val="90000"/>
            </a:schemeClr>
          </a:solidFill>
        </a:ln>
      </dgm:spPr>
      <dgm:t>
        <a:bodyPr/>
        <a:lstStyle/>
        <a:p>
          <a:r>
            <a:rPr lang="fr-FR" sz="2400" b="0" dirty="0" smtClean="0">
              <a:solidFill>
                <a:schemeClr val="accent1">
                  <a:lumMod val="75000"/>
                </a:schemeClr>
              </a:solidFill>
              <a:latin typeface="+mj-lt"/>
            </a:rPr>
            <a:t>A la fin du parcours de formation, après la situation A, après le stage de 2</a:t>
          </a:r>
          <a:r>
            <a:rPr lang="fr-FR" sz="2400" b="0" baseline="30000" dirty="0" smtClean="0">
              <a:solidFill>
                <a:schemeClr val="accent1">
                  <a:lumMod val="75000"/>
                </a:schemeClr>
              </a:solidFill>
              <a:latin typeface="+mj-lt"/>
            </a:rPr>
            <a:t>ème</a:t>
          </a:r>
          <a:r>
            <a:rPr lang="fr-FR" sz="2400" b="0" dirty="0" smtClean="0">
              <a:solidFill>
                <a:schemeClr val="accent1">
                  <a:lumMod val="75000"/>
                </a:schemeClr>
              </a:solidFill>
              <a:latin typeface="+mj-lt"/>
            </a:rPr>
            <a:t> année et la date limite</a:t>
          </a:r>
          <a:endParaRPr lang="fr-FR" sz="2400" b="0" dirty="0">
            <a:solidFill>
              <a:schemeClr val="accent1">
                <a:lumMod val="75000"/>
              </a:schemeClr>
            </a:solidFill>
            <a:latin typeface="+mj-lt"/>
          </a:endParaRPr>
        </a:p>
      </dgm:t>
    </dgm:pt>
    <dgm:pt modelId="{9DC67D73-5B9D-4DAE-8875-38481225C5A4}" type="parTrans" cxnId="{8B159052-A37C-47B2-8624-AE8CDD339EAC}">
      <dgm:prSet/>
      <dgm:spPr/>
      <dgm:t>
        <a:bodyPr/>
        <a:lstStyle/>
        <a:p>
          <a:endParaRPr lang="fr-FR"/>
        </a:p>
      </dgm:t>
    </dgm:pt>
    <dgm:pt modelId="{39E95FDB-986B-43F5-8F44-591A1073747C}" type="sibTrans" cxnId="{8B159052-A37C-47B2-8624-AE8CDD339EAC}">
      <dgm:prSet/>
      <dgm:spPr/>
      <dgm:t>
        <a:bodyPr/>
        <a:lstStyle/>
        <a:p>
          <a:endParaRPr lang="fr-FR"/>
        </a:p>
      </dgm:t>
    </dgm:pt>
    <dgm:pt modelId="{ECE510F4-D63C-40E5-A168-DC6DCDF3C4A4}">
      <dgm:prSet phldrT="[Texte]" custT="1"/>
      <dgm:spPr>
        <a:solidFill>
          <a:schemeClr val="accent2">
            <a:lumMod val="40000"/>
            <a:lumOff val="60000"/>
            <a:alpha val="90000"/>
          </a:schemeClr>
        </a:solidFill>
        <a:ln>
          <a:solidFill>
            <a:schemeClr val="bg1">
              <a:alpha val="90000"/>
            </a:schemeClr>
          </a:solidFill>
        </a:ln>
      </dgm:spPr>
      <dgm:t>
        <a:bodyPr/>
        <a:lstStyle/>
        <a:p>
          <a:pPr>
            <a:spcAft>
              <a:spcPts val="0"/>
            </a:spcAft>
          </a:pPr>
          <a:r>
            <a:rPr lang="fr-FR" sz="2200" dirty="0" smtClean="0">
              <a:solidFill>
                <a:schemeClr val="accent1">
                  <a:lumMod val="75000"/>
                </a:schemeClr>
              </a:solidFill>
            </a:rPr>
            <a:t>Mener un </a:t>
          </a:r>
          <a:r>
            <a:rPr lang="fr-FR" sz="2200" b="1" dirty="0" smtClean="0">
              <a:solidFill>
                <a:schemeClr val="accent1">
                  <a:lumMod val="75000"/>
                </a:schemeClr>
              </a:solidFill>
            </a:rPr>
            <a:t>entretien d’explicitation </a:t>
          </a:r>
          <a:r>
            <a:rPr lang="fr-FR" sz="2200" dirty="0" smtClean="0">
              <a:solidFill>
                <a:schemeClr val="accent1">
                  <a:lumMod val="75000"/>
                </a:schemeClr>
              </a:solidFill>
            </a:rPr>
            <a:t>des activités réalisées dans les </a:t>
          </a:r>
          <a:r>
            <a:rPr lang="fr-FR" sz="2200" b="1" dirty="0" smtClean="0">
              <a:solidFill>
                <a:schemeClr val="accent1">
                  <a:lumMod val="75000"/>
                </a:schemeClr>
              </a:solidFill>
            </a:rPr>
            <a:t>SP</a:t>
          </a:r>
          <a:endParaRPr lang="fr-FR" sz="2200" b="1" dirty="0">
            <a:solidFill>
              <a:schemeClr val="accent1">
                <a:lumMod val="75000"/>
              </a:schemeClr>
            </a:solidFill>
          </a:endParaRPr>
        </a:p>
      </dgm:t>
    </dgm:pt>
    <dgm:pt modelId="{3805BD3C-95DE-4F84-8BB5-A47BC7D4D194}" type="parTrans" cxnId="{B3417775-31AB-4C99-AC86-0FF99210C0CB}">
      <dgm:prSet/>
      <dgm:spPr/>
      <dgm:t>
        <a:bodyPr/>
        <a:lstStyle/>
        <a:p>
          <a:endParaRPr lang="fr-FR"/>
        </a:p>
      </dgm:t>
    </dgm:pt>
    <dgm:pt modelId="{3469593A-1E51-4E1F-A1FF-D0D89DC5A5F5}" type="sibTrans" cxnId="{B3417775-31AB-4C99-AC86-0FF99210C0CB}">
      <dgm:prSet/>
      <dgm:spPr/>
      <dgm:t>
        <a:bodyPr/>
        <a:lstStyle/>
        <a:p>
          <a:endParaRPr lang="fr-FR"/>
        </a:p>
      </dgm:t>
    </dgm:pt>
    <dgm:pt modelId="{4B6A7305-668E-4016-8B33-ACFA0C2C8AEE}">
      <dgm:prSet phldrT="[Texte]" custT="1"/>
      <dgm:spPr>
        <a:solidFill>
          <a:schemeClr val="accent2">
            <a:lumMod val="40000"/>
            <a:lumOff val="60000"/>
            <a:alpha val="90000"/>
          </a:schemeClr>
        </a:solidFill>
        <a:ln>
          <a:solidFill>
            <a:schemeClr val="bg1">
              <a:alpha val="90000"/>
            </a:schemeClr>
          </a:solidFill>
        </a:ln>
      </dgm:spPr>
      <dgm:t>
        <a:bodyPr/>
        <a:lstStyle/>
        <a:p>
          <a:pPr>
            <a:spcAft>
              <a:spcPts val="0"/>
            </a:spcAft>
          </a:pPr>
          <a:r>
            <a:rPr lang="fr-FR" sz="2200" dirty="0" smtClean="0">
              <a:solidFill>
                <a:schemeClr val="accent1">
                  <a:lumMod val="75000"/>
                </a:schemeClr>
              </a:solidFill>
            </a:rPr>
            <a:t>Questionner chaque activité de la </a:t>
          </a:r>
          <a:r>
            <a:rPr lang="fr-FR" sz="2200" b="1" dirty="0" smtClean="0">
              <a:solidFill>
                <a:schemeClr val="accent1">
                  <a:lumMod val="75000"/>
                </a:schemeClr>
              </a:solidFill>
            </a:rPr>
            <a:t>SP</a:t>
          </a:r>
          <a:r>
            <a:rPr lang="fr-FR" sz="2200" dirty="0" smtClean="0">
              <a:solidFill>
                <a:schemeClr val="accent1">
                  <a:lumMod val="75000"/>
                </a:schemeClr>
              </a:solidFill>
            </a:rPr>
            <a:t> en modifiant certains paramètres…</a:t>
          </a:r>
          <a:endParaRPr lang="fr-FR" sz="2200" dirty="0">
            <a:solidFill>
              <a:schemeClr val="accent1">
                <a:lumMod val="75000"/>
              </a:schemeClr>
            </a:solidFill>
          </a:endParaRPr>
        </a:p>
      </dgm:t>
    </dgm:pt>
    <dgm:pt modelId="{7FE95D70-9A8A-467A-B0C7-B4F8E6F8E27F}" type="parTrans" cxnId="{472F273C-44E0-4362-BFEF-C5919E3A4199}">
      <dgm:prSet/>
      <dgm:spPr/>
      <dgm:t>
        <a:bodyPr/>
        <a:lstStyle/>
        <a:p>
          <a:endParaRPr lang="fr-FR"/>
        </a:p>
      </dgm:t>
    </dgm:pt>
    <dgm:pt modelId="{F60AD437-864C-4E15-A649-26FFC47B52D3}" type="sibTrans" cxnId="{472F273C-44E0-4362-BFEF-C5919E3A4199}">
      <dgm:prSet/>
      <dgm:spPr/>
      <dgm:t>
        <a:bodyPr/>
        <a:lstStyle/>
        <a:p>
          <a:endParaRPr lang="fr-FR"/>
        </a:p>
      </dgm:t>
    </dgm:pt>
    <dgm:pt modelId="{53E7F33C-E47C-4E4B-9260-2A438B0AD73D}" type="pres">
      <dgm:prSet presAssocID="{BDC0605F-8762-482A-88BE-7B28885E56D0}" presName="Name0" presStyleCnt="0">
        <dgm:presLayoutVars>
          <dgm:dir/>
          <dgm:animLvl val="lvl"/>
          <dgm:resizeHandles val="exact"/>
        </dgm:presLayoutVars>
      </dgm:prSet>
      <dgm:spPr/>
      <dgm:t>
        <a:bodyPr/>
        <a:lstStyle/>
        <a:p>
          <a:endParaRPr lang="fr-FR"/>
        </a:p>
      </dgm:t>
    </dgm:pt>
    <dgm:pt modelId="{9C0FCD4D-FB40-4FB7-9FE1-3769E21BF6FB}" type="pres">
      <dgm:prSet presAssocID="{8B601D87-4FA8-4117-98D8-024CA11D47CE}" presName="composite" presStyleCnt="0"/>
      <dgm:spPr/>
    </dgm:pt>
    <dgm:pt modelId="{4DFBCDF0-3D4E-4116-88D3-13426F02E727}" type="pres">
      <dgm:prSet presAssocID="{8B601D87-4FA8-4117-98D8-024CA11D47CE}" presName="parTx" presStyleLbl="alignNode1" presStyleIdx="0" presStyleCnt="3">
        <dgm:presLayoutVars>
          <dgm:chMax val="0"/>
          <dgm:chPref val="0"/>
          <dgm:bulletEnabled val="1"/>
        </dgm:presLayoutVars>
      </dgm:prSet>
      <dgm:spPr/>
      <dgm:t>
        <a:bodyPr/>
        <a:lstStyle/>
        <a:p>
          <a:endParaRPr lang="fr-FR"/>
        </a:p>
      </dgm:t>
    </dgm:pt>
    <dgm:pt modelId="{30C9DEE7-BE8F-4030-97C2-A979C5BCC57C}" type="pres">
      <dgm:prSet presAssocID="{8B601D87-4FA8-4117-98D8-024CA11D47CE}" presName="desTx" presStyleLbl="alignAccFollowNode1" presStyleIdx="0" presStyleCnt="3">
        <dgm:presLayoutVars>
          <dgm:bulletEnabled val="1"/>
        </dgm:presLayoutVars>
      </dgm:prSet>
      <dgm:spPr/>
      <dgm:t>
        <a:bodyPr/>
        <a:lstStyle/>
        <a:p>
          <a:endParaRPr lang="fr-FR"/>
        </a:p>
      </dgm:t>
    </dgm:pt>
    <dgm:pt modelId="{CAD5AE85-0794-4EAF-8191-6FEC75589F91}" type="pres">
      <dgm:prSet presAssocID="{2DC8A0BB-D0AE-47A2-A5C5-DA0100B8B3D8}" presName="space" presStyleCnt="0"/>
      <dgm:spPr/>
    </dgm:pt>
    <dgm:pt modelId="{C4B439F8-AB57-4128-ACB4-A27F399F32E0}" type="pres">
      <dgm:prSet presAssocID="{04C7F08C-545E-4F86-8553-94E34DD55147}" presName="composite" presStyleCnt="0"/>
      <dgm:spPr/>
    </dgm:pt>
    <dgm:pt modelId="{445E0C08-BFB1-44B9-9371-021327214616}" type="pres">
      <dgm:prSet presAssocID="{04C7F08C-545E-4F86-8553-94E34DD55147}" presName="parTx" presStyleLbl="alignNode1" presStyleIdx="1" presStyleCnt="3">
        <dgm:presLayoutVars>
          <dgm:chMax val="0"/>
          <dgm:chPref val="0"/>
          <dgm:bulletEnabled val="1"/>
        </dgm:presLayoutVars>
      </dgm:prSet>
      <dgm:spPr/>
      <dgm:t>
        <a:bodyPr/>
        <a:lstStyle/>
        <a:p>
          <a:endParaRPr lang="fr-FR"/>
        </a:p>
      </dgm:t>
    </dgm:pt>
    <dgm:pt modelId="{9B42E3EC-2146-4F99-B7FF-43E71825BBF4}" type="pres">
      <dgm:prSet presAssocID="{04C7F08C-545E-4F86-8553-94E34DD55147}" presName="desTx" presStyleLbl="alignAccFollowNode1" presStyleIdx="1" presStyleCnt="3">
        <dgm:presLayoutVars>
          <dgm:bulletEnabled val="1"/>
        </dgm:presLayoutVars>
      </dgm:prSet>
      <dgm:spPr/>
      <dgm:t>
        <a:bodyPr/>
        <a:lstStyle/>
        <a:p>
          <a:endParaRPr lang="fr-FR"/>
        </a:p>
      </dgm:t>
    </dgm:pt>
    <dgm:pt modelId="{E9AB8BFE-2250-4BF6-9439-E35A7AB74C1F}" type="pres">
      <dgm:prSet presAssocID="{F1BA82AD-BE0D-42A1-826D-08B3FB7972C2}" presName="space" presStyleCnt="0"/>
      <dgm:spPr/>
    </dgm:pt>
    <dgm:pt modelId="{881CE4CF-7942-45CC-A5B4-C86E929A306F}" type="pres">
      <dgm:prSet presAssocID="{EA453D7F-C77F-4819-8517-DCC16652F140}" presName="composite" presStyleCnt="0"/>
      <dgm:spPr/>
    </dgm:pt>
    <dgm:pt modelId="{FC32ED1A-B67C-4F46-A347-34D518ADA3C6}" type="pres">
      <dgm:prSet presAssocID="{EA453D7F-C77F-4819-8517-DCC16652F140}" presName="parTx" presStyleLbl="alignNode1" presStyleIdx="2" presStyleCnt="3">
        <dgm:presLayoutVars>
          <dgm:chMax val="0"/>
          <dgm:chPref val="0"/>
          <dgm:bulletEnabled val="1"/>
        </dgm:presLayoutVars>
      </dgm:prSet>
      <dgm:spPr/>
      <dgm:t>
        <a:bodyPr/>
        <a:lstStyle/>
        <a:p>
          <a:endParaRPr lang="fr-FR"/>
        </a:p>
      </dgm:t>
    </dgm:pt>
    <dgm:pt modelId="{915A5D74-45FF-47E4-8E1E-48D729B7CBED}" type="pres">
      <dgm:prSet presAssocID="{EA453D7F-C77F-4819-8517-DCC16652F140}" presName="desTx" presStyleLbl="alignAccFollowNode1" presStyleIdx="2" presStyleCnt="3">
        <dgm:presLayoutVars>
          <dgm:bulletEnabled val="1"/>
        </dgm:presLayoutVars>
      </dgm:prSet>
      <dgm:spPr/>
      <dgm:t>
        <a:bodyPr/>
        <a:lstStyle/>
        <a:p>
          <a:endParaRPr lang="fr-FR"/>
        </a:p>
      </dgm:t>
    </dgm:pt>
  </dgm:ptLst>
  <dgm:cxnLst>
    <dgm:cxn modelId="{B6FC2C41-481A-49CF-B852-536945112BD4}" type="presOf" srcId="{D75D978B-3AAC-4BDA-909E-680676175113}" destId="{915A5D74-45FF-47E4-8E1E-48D729B7CBED}" srcOrd="0" destOrd="0" presId="urn:microsoft.com/office/officeart/2005/8/layout/hList1"/>
    <dgm:cxn modelId="{2812C402-B743-47A6-A34F-3A49E5C06738}" srcId="{BDC0605F-8762-482A-88BE-7B28885E56D0}" destId="{8B601D87-4FA8-4117-98D8-024CA11D47CE}" srcOrd="0" destOrd="0" parTransId="{0F133FC1-BCE4-437A-AD2F-652BA2D6C93F}" sibTransId="{2DC8A0BB-D0AE-47A2-A5C5-DA0100B8B3D8}"/>
    <dgm:cxn modelId="{864E338C-7CC3-4EDD-979E-542C76F6AA34}" srcId="{04C7F08C-545E-4F86-8553-94E34DD55147}" destId="{54544F89-79E3-4F3E-954B-4E8A0B86BFA1}" srcOrd="0" destOrd="0" parTransId="{1B8F61F6-5AA6-4CB2-9D9F-2037973DF415}" sibTransId="{45CD2C57-28D8-41B4-87AA-1F38861D28FD}"/>
    <dgm:cxn modelId="{80C98B7A-C46F-40D7-A713-B420332920A7}" type="presOf" srcId="{DA417703-1ECD-4F0C-BBCF-7236D96D49FD}" destId="{30C9DEE7-BE8F-4030-97C2-A979C5BCC57C}" srcOrd="0" destOrd="0" presId="urn:microsoft.com/office/officeart/2005/8/layout/hList1"/>
    <dgm:cxn modelId="{CE8BAA44-C6A3-4A3E-A394-2093B623B1A8}" srcId="{BDC0605F-8762-482A-88BE-7B28885E56D0}" destId="{04C7F08C-545E-4F86-8553-94E34DD55147}" srcOrd="1" destOrd="0" parTransId="{FD37DF53-0722-43B9-9A5D-0154EF89FD00}" sibTransId="{F1BA82AD-BE0D-42A1-826D-08B3FB7972C2}"/>
    <dgm:cxn modelId="{8B159052-A37C-47B2-8624-AE8CDD339EAC}" srcId="{EA453D7F-C77F-4819-8517-DCC16652F140}" destId="{D75D978B-3AAC-4BDA-909E-680676175113}" srcOrd="0" destOrd="0" parTransId="{9DC67D73-5B9D-4DAE-8875-38481225C5A4}" sibTransId="{39E95FDB-986B-43F5-8F44-591A1073747C}"/>
    <dgm:cxn modelId="{54D17CBA-06F4-4783-BD1E-4BED6A1166A8}" type="presOf" srcId="{BDC0605F-8762-482A-88BE-7B28885E56D0}" destId="{53E7F33C-E47C-4E4B-9260-2A438B0AD73D}" srcOrd="0" destOrd="0" presId="urn:microsoft.com/office/officeart/2005/8/layout/hList1"/>
    <dgm:cxn modelId="{21594FD3-3DBA-4719-AC0F-FDAB4DEB8901}" type="presOf" srcId="{04C7F08C-545E-4F86-8553-94E34DD55147}" destId="{445E0C08-BFB1-44B9-9371-021327214616}" srcOrd="0" destOrd="0" presId="urn:microsoft.com/office/officeart/2005/8/layout/hList1"/>
    <dgm:cxn modelId="{BE345F92-E1A7-4619-A083-DEB4A89B8602}" type="presOf" srcId="{EA453D7F-C77F-4819-8517-DCC16652F140}" destId="{FC32ED1A-B67C-4F46-A347-34D518ADA3C6}" srcOrd="0" destOrd="0" presId="urn:microsoft.com/office/officeart/2005/8/layout/hList1"/>
    <dgm:cxn modelId="{75DF3703-3EFE-45BC-9B99-E8D5176B1AB6}" type="presOf" srcId="{8B601D87-4FA8-4117-98D8-024CA11D47CE}" destId="{4DFBCDF0-3D4E-4116-88D3-13426F02E727}" srcOrd="0" destOrd="0" presId="urn:microsoft.com/office/officeart/2005/8/layout/hList1"/>
    <dgm:cxn modelId="{8FE7A462-DC4E-43F3-8820-8B2555CD739F}" type="presOf" srcId="{ECE510F4-D63C-40E5-A168-DC6DCDF3C4A4}" destId="{9B42E3EC-2146-4F99-B7FF-43E71825BBF4}" srcOrd="0" destOrd="1" presId="urn:microsoft.com/office/officeart/2005/8/layout/hList1"/>
    <dgm:cxn modelId="{472F273C-44E0-4362-BFEF-C5919E3A4199}" srcId="{04C7F08C-545E-4F86-8553-94E34DD55147}" destId="{4B6A7305-668E-4016-8B33-ACFA0C2C8AEE}" srcOrd="2" destOrd="0" parTransId="{7FE95D70-9A8A-467A-B0C7-B4F8E6F8E27F}" sibTransId="{F60AD437-864C-4E15-A649-26FFC47B52D3}"/>
    <dgm:cxn modelId="{91C0DAAD-B397-49A5-81DE-EB786A063163}" srcId="{BDC0605F-8762-482A-88BE-7B28885E56D0}" destId="{EA453D7F-C77F-4819-8517-DCC16652F140}" srcOrd="2" destOrd="0" parTransId="{3C8EA10E-8F53-4150-AE23-E6426B32C737}" sibTransId="{892FBC79-6040-46FD-9E71-155B32387AAF}"/>
    <dgm:cxn modelId="{2A289C09-9088-4B77-995E-879FF34B72BD}" type="presOf" srcId="{4B6A7305-668E-4016-8B33-ACFA0C2C8AEE}" destId="{9B42E3EC-2146-4F99-B7FF-43E71825BBF4}" srcOrd="0" destOrd="2" presId="urn:microsoft.com/office/officeart/2005/8/layout/hList1"/>
    <dgm:cxn modelId="{B3417775-31AB-4C99-AC86-0FF99210C0CB}" srcId="{04C7F08C-545E-4F86-8553-94E34DD55147}" destId="{ECE510F4-D63C-40E5-A168-DC6DCDF3C4A4}" srcOrd="1" destOrd="0" parTransId="{3805BD3C-95DE-4F84-8BB5-A47BC7D4D194}" sibTransId="{3469593A-1E51-4E1F-A1FF-D0D89DC5A5F5}"/>
    <dgm:cxn modelId="{0F02E78E-FAB6-419F-B009-58A017881D9D}" type="presOf" srcId="{54544F89-79E3-4F3E-954B-4E8A0B86BFA1}" destId="{9B42E3EC-2146-4F99-B7FF-43E71825BBF4}" srcOrd="0" destOrd="0" presId="urn:microsoft.com/office/officeart/2005/8/layout/hList1"/>
    <dgm:cxn modelId="{25AFF2FA-6A6F-4225-87A2-1E5BA2960220}" srcId="{8B601D87-4FA8-4117-98D8-024CA11D47CE}" destId="{DA417703-1ECD-4F0C-BBCF-7236D96D49FD}" srcOrd="0" destOrd="0" parTransId="{EEC5D218-F7F9-474F-9688-104EC0EE8DC2}" sibTransId="{356BBC94-7B07-40A5-B3D1-FC84723B31ED}"/>
    <dgm:cxn modelId="{83BBF140-E284-4DEF-8D10-E770E18ABE60}" type="presParOf" srcId="{53E7F33C-E47C-4E4B-9260-2A438B0AD73D}" destId="{9C0FCD4D-FB40-4FB7-9FE1-3769E21BF6FB}" srcOrd="0" destOrd="0" presId="urn:microsoft.com/office/officeart/2005/8/layout/hList1"/>
    <dgm:cxn modelId="{C293E7B7-DF0E-4A34-A11E-F3AEFEFCE5CE}" type="presParOf" srcId="{9C0FCD4D-FB40-4FB7-9FE1-3769E21BF6FB}" destId="{4DFBCDF0-3D4E-4116-88D3-13426F02E727}" srcOrd="0" destOrd="0" presId="urn:microsoft.com/office/officeart/2005/8/layout/hList1"/>
    <dgm:cxn modelId="{F8108164-C6F7-4932-932B-2231BCEFAE30}" type="presParOf" srcId="{9C0FCD4D-FB40-4FB7-9FE1-3769E21BF6FB}" destId="{30C9DEE7-BE8F-4030-97C2-A979C5BCC57C}" srcOrd="1" destOrd="0" presId="urn:microsoft.com/office/officeart/2005/8/layout/hList1"/>
    <dgm:cxn modelId="{53445102-B720-4CF9-86FA-047715B329BC}" type="presParOf" srcId="{53E7F33C-E47C-4E4B-9260-2A438B0AD73D}" destId="{CAD5AE85-0794-4EAF-8191-6FEC75589F91}" srcOrd="1" destOrd="0" presId="urn:microsoft.com/office/officeart/2005/8/layout/hList1"/>
    <dgm:cxn modelId="{F0A4DF29-7453-47FB-9F95-DAA2FB8FE42B}" type="presParOf" srcId="{53E7F33C-E47C-4E4B-9260-2A438B0AD73D}" destId="{C4B439F8-AB57-4128-ACB4-A27F399F32E0}" srcOrd="2" destOrd="0" presId="urn:microsoft.com/office/officeart/2005/8/layout/hList1"/>
    <dgm:cxn modelId="{A13979D4-8B1E-4FEA-8093-38CDB0AF68EA}" type="presParOf" srcId="{C4B439F8-AB57-4128-ACB4-A27F399F32E0}" destId="{445E0C08-BFB1-44B9-9371-021327214616}" srcOrd="0" destOrd="0" presId="urn:microsoft.com/office/officeart/2005/8/layout/hList1"/>
    <dgm:cxn modelId="{AEE42DDD-1E68-4187-A5A6-D8F220C3164A}" type="presParOf" srcId="{C4B439F8-AB57-4128-ACB4-A27F399F32E0}" destId="{9B42E3EC-2146-4F99-B7FF-43E71825BBF4}" srcOrd="1" destOrd="0" presId="urn:microsoft.com/office/officeart/2005/8/layout/hList1"/>
    <dgm:cxn modelId="{FE485868-AD68-4469-871D-699F20028819}" type="presParOf" srcId="{53E7F33C-E47C-4E4B-9260-2A438B0AD73D}" destId="{E9AB8BFE-2250-4BF6-9439-E35A7AB74C1F}" srcOrd="3" destOrd="0" presId="urn:microsoft.com/office/officeart/2005/8/layout/hList1"/>
    <dgm:cxn modelId="{68505487-A5E0-4391-88DA-CD9FF5EA240D}" type="presParOf" srcId="{53E7F33C-E47C-4E4B-9260-2A438B0AD73D}" destId="{881CE4CF-7942-45CC-A5B4-C86E929A306F}" srcOrd="4" destOrd="0" presId="urn:microsoft.com/office/officeart/2005/8/layout/hList1"/>
    <dgm:cxn modelId="{B9360471-36CF-4147-85E9-5F3D33D555A5}" type="presParOf" srcId="{881CE4CF-7942-45CC-A5B4-C86E929A306F}" destId="{FC32ED1A-B67C-4F46-A347-34D518ADA3C6}" srcOrd="0" destOrd="0" presId="urn:microsoft.com/office/officeart/2005/8/layout/hList1"/>
    <dgm:cxn modelId="{73B93CA6-4346-490A-BC48-FC086835A45E}" type="presParOf" srcId="{881CE4CF-7942-45CC-A5B4-C86E929A306F}" destId="{915A5D74-45FF-47E4-8E1E-48D729B7CBED}"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9F7A851-FDB3-4437-98FF-613C22C0327B}" type="doc">
      <dgm:prSet loTypeId="urn:microsoft.com/office/officeart/2005/8/layout/hProcess7#1" loCatId="list" qsTypeId="urn:microsoft.com/office/officeart/2005/8/quickstyle/simple1" qsCatId="simple" csTypeId="urn:microsoft.com/office/officeart/2005/8/colors/accent1_2" csCatId="accent1" phldr="1"/>
      <dgm:spPr/>
      <dgm:t>
        <a:bodyPr/>
        <a:lstStyle/>
        <a:p>
          <a:endParaRPr lang="fr-FR"/>
        </a:p>
      </dgm:t>
    </dgm:pt>
    <dgm:pt modelId="{3E693C56-5660-4A32-B1CC-7BC588444596}">
      <dgm:prSet phldrT="[Texte]" custT="1"/>
      <dgm:spPr>
        <a:solidFill>
          <a:schemeClr val="accent2">
            <a:lumMod val="60000"/>
            <a:lumOff val="40000"/>
          </a:schemeClr>
        </a:solidFill>
      </dgm:spPr>
      <dgm:t>
        <a:bodyPr/>
        <a:lstStyle/>
        <a:p>
          <a:r>
            <a:rPr lang="fr-FR" sz="1800" b="1" dirty="0" smtClean="0">
              <a:solidFill>
                <a:schemeClr val="accent1">
                  <a:lumMod val="75000"/>
                </a:schemeClr>
              </a:solidFill>
            </a:rPr>
            <a:t>Ateliers professionnels, Stages, Passeport professionnel</a:t>
          </a:r>
          <a:endParaRPr lang="fr-FR" sz="1800" b="1" dirty="0">
            <a:solidFill>
              <a:schemeClr val="accent1">
                <a:lumMod val="75000"/>
              </a:schemeClr>
            </a:solidFill>
          </a:endParaRPr>
        </a:p>
      </dgm:t>
    </dgm:pt>
    <dgm:pt modelId="{2DECA50A-7418-4084-B7E3-9EDA6F628127}" type="parTrans" cxnId="{7B62A172-5002-402E-8E50-508D0A6D53ED}">
      <dgm:prSet/>
      <dgm:spPr/>
      <dgm:t>
        <a:bodyPr/>
        <a:lstStyle/>
        <a:p>
          <a:endParaRPr lang="fr-FR"/>
        </a:p>
      </dgm:t>
    </dgm:pt>
    <dgm:pt modelId="{858AC44E-D7CB-47C4-BCA3-70735CA36607}" type="sibTrans" cxnId="{7B62A172-5002-402E-8E50-508D0A6D53ED}">
      <dgm:prSet/>
      <dgm:spPr/>
      <dgm:t>
        <a:bodyPr/>
        <a:lstStyle/>
        <a:p>
          <a:endParaRPr lang="fr-FR"/>
        </a:p>
      </dgm:t>
    </dgm:pt>
    <dgm:pt modelId="{0CC5717A-8F13-4626-85E3-420FC9398A1D}">
      <dgm:prSet phldrT="[Texte]" custT="1"/>
      <dgm:spPr/>
      <dgm:t>
        <a:bodyPr/>
        <a:lstStyle/>
        <a:p>
          <a:pPr algn="ctr"/>
          <a:endParaRPr lang="fr-FR" sz="2200" dirty="0" smtClean="0">
            <a:solidFill>
              <a:schemeClr val="accent1">
                <a:lumMod val="75000"/>
              </a:schemeClr>
            </a:solidFill>
          </a:endParaRPr>
        </a:p>
        <a:p>
          <a:pPr algn="ctr"/>
          <a:r>
            <a:rPr lang="fr-FR" sz="2400" dirty="0" smtClean="0">
              <a:solidFill>
                <a:schemeClr val="accent1">
                  <a:lumMod val="75000"/>
                </a:schemeClr>
              </a:solidFill>
            </a:rPr>
            <a:t>Caractériser et analyser les </a:t>
          </a:r>
          <a:r>
            <a:rPr lang="fr-FR" sz="2400" b="1" dirty="0" smtClean="0">
              <a:solidFill>
                <a:schemeClr val="accent1">
                  <a:lumMod val="75000"/>
                </a:schemeClr>
              </a:solidFill>
            </a:rPr>
            <a:t>choix </a:t>
          </a:r>
          <a:r>
            <a:rPr lang="fr-FR" sz="2400" b="1" dirty="0" err="1" smtClean="0">
              <a:solidFill>
                <a:schemeClr val="accent1">
                  <a:lumMod val="75000"/>
                </a:schemeClr>
              </a:solidFill>
            </a:rPr>
            <a:t>organisation-nels</a:t>
          </a:r>
          <a:r>
            <a:rPr lang="fr-FR" sz="2400" b="1" dirty="0" smtClean="0">
              <a:solidFill>
                <a:schemeClr val="accent1">
                  <a:lumMod val="75000"/>
                </a:schemeClr>
              </a:solidFill>
            </a:rPr>
            <a:t> </a:t>
          </a:r>
          <a:r>
            <a:rPr lang="fr-FR" sz="2400" dirty="0" smtClean="0">
              <a:solidFill>
                <a:schemeClr val="accent1">
                  <a:lumMod val="75000"/>
                </a:schemeClr>
              </a:solidFill>
            </a:rPr>
            <a:t>du </a:t>
          </a:r>
          <a:r>
            <a:rPr lang="fr-FR" sz="2400" b="1" dirty="0" smtClean="0">
              <a:solidFill>
                <a:schemeClr val="accent1">
                  <a:lumMod val="75000"/>
                </a:schemeClr>
              </a:solidFill>
            </a:rPr>
            <a:t>SICG</a:t>
          </a:r>
          <a:r>
            <a:rPr lang="fr-FR" sz="2400" dirty="0" smtClean="0">
              <a:solidFill>
                <a:schemeClr val="accent1">
                  <a:lumMod val="75000"/>
                </a:schemeClr>
              </a:solidFill>
            </a:rPr>
            <a:t> et de </a:t>
          </a:r>
          <a:r>
            <a:rPr lang="fr-FR" sz="2400" b="1" dirty="0" smtClean="0">
              <a:solidFill>
                <a:schemeClr val="accent1">
                  <a:lumMod val="75000"/>
                </a:schemeClr>
              </a:solidFill>
            </a:rPr>
            <a:t>veille</a:t>
          </a:r>
          <a:r>
            <a:rPr lang="fr-FR" sz="2400" dirty="0" smtClean="0">
              <a:solidFill>
                <a:schemeClr val="accent1">
                  <a:lumMod val="75000"/>
                </a:schemeClr>
              </a:solidFill>
            </a:rPr>
            <a:t>…</a:t>
          </a:r>
          <a:endParaRPr lang="fr-FR" sz="2400" dirty="0">
            <a:solidFill>
              <a:schemeClr val="accent1">
                <a:lumMod val="75000"/>
              </a:schemeClr>
            </a:solidFill>
          </a:endParaRPr>
        </a:p>
      </dgm:t>
    </dgm:pt>
    <dgm:pt modelId="{7775B4A2-5C95-42CF-B677-EEE9839D68A2}" type="parTrans" cxnId="{8B230A20-D0E4-4A2C-B463-92F62F4E0ED4}">
      <dgm:prSet/>
      <dgm:spPr/>
      <dgm:t>
        <a:bodyPr/>
        <a:lstStyle/>
        <a:p>
          <a:endParaRPr lang="fr-FR"/>
        </a:p>
      </dgm:t>
    </dgm:pt>
    <dgm:pt modelId="{3D7E0828-ACEF-41BD-A54D-4A41D76D7F8F}" type="sibTrans" cxnId="{8B230A20-D0E4-4A2C-B463-92F62F4E0ED4}">
      <dgm:prSet/>
      <dgm:spPr/>
      <dgm:t>
        <a:bodyPr/>
        <a:lstStyle/>
        <a:p>
          <a:endParaRPr lang="fr-FR"/>
        </a:p>
      </dgm:t>
    </dgm:pt>
    <dgm:pt modelId="{63A01C11-9C6E-482F-B3D0-490F2DC1DB71}">
      <dgm:prSet phldrT="[Texte]" custT="1"/>
      <dgm:spPr>
        <a:solidFill>
          <a:schemeClr val="accent2">
            <a:lumMod val="75000"/>
          </a:schemeClr>
        </a:solidFill>
      </dgm:spPr>
      <dgm:t>
        <a:bodyPr/>
        <a:lstStyle/>
        <a:p>
          <a:r>
            <a:rPr lang="fr-FR" sz="1800" b="1" dirty="0" smtClean="0">
              <a:solidFill>
                <a:schemeClr val="bg1"/>
              </a:solidFill>
            </a:rPr>
            <a:t>Ateliers professionnels, Stages, Passeport professionnel…</a:t>
          </a:r>
          <a:endParaRPr lang="fr-FR" sz="1800" b="1" dirty="0">
            <a:solidFill>
              <a:schemeClr val="bg1"/>
            </a:solidFill>
          </a:endParaRPr>
        </a:p>
      </dgm:t>
    </dgm:pt>
    <dgm:pt modelId="{C698AD43-CF77-42AF-AA5D-9F38C0A262EC}" type="parTrans" cxnId="{6F6FC4B0-E90A-4519-ADEE-98BA26801A92}">
      <dgm:prSet/>
      <dgm:spPr/>
      <dgm:t>
        <a:bodyPr/>
        <a:lstStyle/>
        <a:p>
          <a:endParaRPr lang="fr-FR"/>
        </a:p>
      </dgm:t>
    </dgm:pt>
    <dgm:pt modelId="{5A2607EF-7BD7-45F1-ADD6-A961DFBFD37B}" type="sibTrans" cxnId="{6F6FC4B0-E90A-4519-ADEE-98BA26801A92}">
      <dgm:prSet/>
      <dgm:spPr/>
      <dgm:t>
        <a:bodyPr/>
        <a:lstStyle/>
        <a:p>
          <a:endParaRPr lang="fr-FR"/>
        </a:p>
      </dgm:t>
    </dgm:pt>
    <dgm:pt modelId="{0A488D82-FDAB-4EF0-8224-FBCFE1E08FB3}">
      <dgm:prSet phldrT="[Texte]" custT="1"/>
      <dgm:spPr/>
      <dgm:t>
        <a:bodyPr/>
        <a:lstStyle/>
        <a:p>
          <a:pPr algn="ctr"/>
          <a:endParaRPr lang="fr-FR" sz="2400" dirty="0" smtClean="0">
            <a:solidFill>
              <a:schemeClr val="bg1"/>
            </a:solidFill>
          </a:endParaRPr>
        </a:p>
        <a:p>
          <a:pPr algn="ctr"/>
          <a:r>
            <a:rPr lang="fr-FR" sz="2400" dirty="0" smtClean="0">
              <a:solidFill>
                <a:schemeClr val="bg1"/>
              </a:solidFill>
            </a:rPr>
            <a:t>Conduire une </a:t>
          </a:r>
          <a:r>
            <a:rPr lang="fr-FR" sz="2400" b="1" dirty="0" smtClean="0">
              <a:solidFill>
                <a:schemeClr val="bg1"/>
              </a:solidFill>
            </a:rPr>
            <a:t>analyse réflexive </a:t>
          </a:r>
          <a:r>
            <a:rPr lang="fr-FR" sz="2400" dirty="0" smtClean="0">
              <a:solidFill>
                <a:schemeClr val="bg1"/>
              </a:solidFill>
            </a:rPr>
            <a:t>sur sa professionnalité…</a:t>
          </a:r>
          <a:endParaRPr lang="fr-FR" sz="2400" dirty="0">
            <a:solidFill>
              <a:schemeClr val="bg1"/>
            </a:solidFill>
          </a:endParaRPr>
        </a:p>
      </dgm:t>
    </dgm:pt>
    <dgm:pt modelId="{2AF759C5-2410-48CC-ADE0-58ACC93BC87D}" type="parTrans" cxnId="{689D6CE1-D041-4070-951D-58ED5CA8F2FF}">
      <dgm:prSet/>
      <dgm:spPr/>
      <dgm:t>
        <a:bodyPr/>
        <a:lstStyle/>
        <a:p>
          <a:endParaRPr lang="fr-FR"/>
        </a:p>
      </dgm:t>
    </dgm:pt>
    <dgm:pt modelId="{ADF2B74E-DE3E-44E3-9291-977DE4E07375}" type="sibTrans" cxnId="{689D6CE1-D041-4070-951D-58ED5CA8F2FF}">
      <dgm:prSet/>
      <dgm:spPr/>
      <dgm:t>
        <a:bodyPr/>
        <a:lstStyle/>
        <a:p>
          <a:endParaRPr lang="fr-FR"/>
        </a:p>
      </dgm:t>
    </dgm:pt>
    <dgm:pt modelId="{8F0EF7E7-70D5-431C-91BB-8D037386DFCD}">
      <dgm:prSet phldrT="[Texte]" custT="1"/>
      <dgm:spPr>
        <a:solidFill>
          <a:schemeClr val="accent2">
            <a:lumMod val="50000"/>
          </a:schemeClr>
        </a:solidFill>
      </dgm:spPr>
      <dgm:t>
        <a:bodyPr/>
        <a:lstStyle/>
        <a:p>
          <a:r>
            <a:rPr lang="fr-FR" sz="1600" b="1" dirty="0" smtClean="0">
              <a:solidFill>
                <a:schemeClr val="bg1"/>
              </a:solidFill>
            </a:rPr>
            <a:t>Ateliers professionnels, Stages, Passeport professionnel…</a:t>
          </a:r>
          <a:endParaRPr lang="fr-FR" sz="1600" b="1" dirty="0">
            <a:solidFill>
              <a:schemeClr val="bg1"/>
            </a:solidFill>
          </a:endParaRPr>
        </a:p>
      </dgm:t>
    </dgm:pt>
    <dgm:pt modelId="{AA845370-8074-4414-BB67-7A855F641B75}" type="parTrans" cxnId="{FD9D73F4-655D-4BFE-B804-771EB187AC9C}">
      <dgm:prSet/>
      <dgm:spPr/>
      <dgm:t>
        <a:bodyPr/>
        <a:lstStyle/>
        <a:p>
          <a:endParaRPr lang="fr-FR"/>
        </a:p>
      </dgm:t>
    </dgm:pt>
    <dgm:pt modelId="{1F978F68-D0A0-4E7B-AF3F-B97F949742E2}" type="sibTrans" cxnId="{FD9D73F4-655D-4BFE-B804-771EB187AC9C}">
      <dgm:prSet/>
      <dgm:spPr/>
      <dgm:t>
        <a:bodyPr/>
        <a:lstStyle/>
        <a:p>
          <a:endParaRPr lang="fr-FR"/>
        </a:p>
      </dgm:t>
    </dgm:pt>
    <dgm:pt modelId="{495ABF0C-3597-478A-BC9C-4BCD86169BD2}">
      <dgm:prSet phldrT="[Texte]" custT="1"/>
      <dgm:spPr/>
      <dgm:t>
        <a:bodyPr/>
        <a:lstStyle/>
        <a:p>
          <a:pPr algn="ctr"/>
          <a:endParaRPr lang="fr-FR" sz="2400" dirty="0" smtClean="0">
            <a:solidFill>
              <a:schemeClr val="bg1"/>
            </a:solidFill>
          </a:endParaRPr>
        </a:p>
        <a:p>
          <a:pPr algn="ctr"/>
          <a:r>
            <a:rPr lang="fr-FR" sz="2400" b="1" dirty="0" smtClean="0">
              <a:solidFill>
                <a:schemeClr val="bg1"/>
              </a:solidFill>
            </a:rPr>
            <a:t>Communiquer</a:t>
          </a:r>
          <a:r>
            <a:rPr lang="fr-FR" sz="2400" dirty="0" smtClean="0">
              <a:solidFill>
                <a:schemeClr val="bg1"/>
              </a:solidFill>
            </a:rPr>
            <a:t> à partir de la production de documents professionnels…</a:t>
          </a:r>
          <a:endParaRPr lang="fr-FR" sz="2400" dirty="0">
            <a:solidFill>
              <a:schemeClr val="bg1"/>
            </a:solidFill>
          </a:endParaRPr>
        </a:p>
      </dgm:t>
    </dgm:pt>
    <dgm:pt modelId="{0EEFD3B1-5D31-41EF-950D-4F0CF8FBA7BC}" type="parTrans" cxnId="{739ACD86-0A74-47B4-9471-254D2714A6DD}">
      <dgm:prSet/>
      <dgm:spPr/>
      <dgm:t>
        <a:bodyPr/>
        <a:lstStyle/>
        <a:p>
          <a:endParaRPr lang="fr-FR"/>
        </a:p>
      </dgm:t>
    </dgm:pt>
    <dgm:pt modelId="{3B14D1CD-5DD4-4320-A0F0-748951E5F99B}" type="sibTrans" cxnId="{739ACD86-0A74-47B4-9471-254D2714A6DD}">
      <dgm:prSet/>
      <dgm:spPr/>
      <dgm:t>
        <a:bodyPr/>
        <a:lstStyle/>
        <a:p>
          <a:endParaRPr lang="fr-FR"/>
        </a:p>
      </dgm:t>
    </dgm:pt>
    <dgm:pt modelId="{F4E2E2C0-4E59-4950-AB20-220C914E17F8}" type="pres">
      <dgm:prSet presAssocID="{E9F7A851-FDB3-4437-98FF-613C22C0327B}" presName="Name0" presStyleCnt="0">
        <dgm:presLayoutVars>
          <dgm:dir/>
          <dgm:animLvl val="lvl"/>
          <dgm:resizeHandles val="exact"/>
        </dgm:presLayoutVars>
      </dgm:prSet>
      <dgm:spPr/>
      <dgm:t>
        <a:bodyPr/>
        <a:lstStyle/>
        <a:p>
          <a:endParaRPr lang="fr-FR"/>
        </a:p>
      </dgm:t>
    </dgm:pt>
    <dgm:pt modelId="{393E1A86-A142-4115-B0AB-2A4E5A825445}" type="pres">
      <dgm:prSet presAssocID="{3E693C56-5660-4A32-B1CC-7BC588444596}" presName="compositeNode" presStyleCnt="0">
        <dgm:presLayoutVars>
          <dgm:bulletEnabled val="1"/>
        </dgm:presLayoutVars>
      </dgm:prSet>
      <dgm:spPr/>
    </dgm:pt>
    <dgm:pt modelId="{76834FA6-ABB8-479A-8A86-0E42CE219106}" type="pres">
      <dgm:prSet presAssocID="{3E693C56-5660-4A32-B1CC-7BC588444596}" presName="bgRect" presStyleLbl="node1" presStyleIdx="0" presStyleCnt="3" custScaleX="101696" custScaleY="113088" custLinFactNeighborX="-23" custLinFactNeighborY="2029"/>
      <dgm:spPr/>
      <dgm:t>
        <a:bodyPr/>
        <a:lstStyle/>
        <a:p>
          <a:endParaRPr lang="fr-FR"/>
        </a:p>
      </dgm:t>
    </dgm:pt>
    <dgm:pt modelId="{A7FBC108-9D1E-4368-934A-CAC6B60639ED}" type="pres">
      <dgm:prSet presAssocID="{3E693C56-5660-4A32-B1CC-7BC588444596}" presName="parentNode" presStyleLbl="node1" presStyleIdx="0" presStyleCnt="3">
        <dgm:presLayoutVars>
          <dgm:chMax val="0"/>
          <dgm:bulletEnabled val="1"/>
        </dgm:presLayoutVars>
      </dgm:prSet>
      <dgm:spPr/>
      <dgm:t>
        <a:bodyPr/>
        <a:lstStyle/>
        <a:p>
          <a:endParaRPr lang="fr-FR"/>
        </a:p>
      </dgm:t>
    </dgm:pt>
    <dgm:pt modelId="{7BDAC603-5D60-4EBC-B3A7-BADC4C9A1E85}" type="pres">
      <dgm:prSet presAssocID="{3E693C56-5660-4A32-B1CC-7BC588444596}" presName="childNode" presStyleLbl="node1" presStyleIdx="0" presStyleCnt="3">
        <dgm:presLayoutVars>
          <dgm:bulletEnabled val="1"/>
        </dgm:presLayoutVars>
      </dgm:prSet>
      <dgm:spPr/>
      <dgm:t>
        <a:bodyPr/>
        <a:lstStyle/>
        <a:p>
          <a:endParaRPr lang="fr-FR"/>
        </a:p>
      </dgm:t>
    </dgm:pt>
    <dgm:pt modelId="{9C2B0E81-4896-43A3-887C-2B3FB72C6855}" type="pres">
      <dgm:prSet presAssocID="{858AC44E-D7CB-47C4-BCA3-70735CA36607}" presName="hSp" presStyleCnt="0"/>
      <dgm:spPr/>
    </dgm:pt>
    <dgm:pt modelId="{132B976D-C64E-4F9E-A1D8-CEE929685ADE}" type="pres">
      <dgm:prSet presAssocID="{858AC44E-D7CB-47C4-BCA3-70735CA36607}" presName="vProcSp" presStyleCnt="0"/>
      <dgm:spPr/>
    </dgm:pt>
    <dgm:pt modelId="{689EA11B-182D-4F77-8C44-1ABBD11A76F6}" type="pres">
      <dgm:prSet presAssocID="{858AC44E-D7CB-47C4-BCA3-70735CA36607}" presName="vSp1" presStyleCnt="0"/>
      <dgm:spPr/>
    </dgm:pt>
    <dgm:pt modelId="{73EFB2B5-3B97-4085-907A-89D5AE4BA6EA}" type="pres">
      <dgm:prSet presAssocID="{858AC44E-D7CB-47C4-BCA3-70735CA36607}" presName="simulatedConn" presStyleLbl="solidFgAcc1" presStyleIdx="0" presStyleCnt="2" custLinFactX="-46562" custLinFactNeighborX="-100000" custLinFactNeighborY="19099"/>
      <dgm:spPr>
        <a:solidFill>
          <a:schemeClr val="accent4">
            <a:lumMod val="60000"/>
            <a:lumOff val="40000"/>
          </a:schemeClr>
        </a:solidFill>
        <a:ln>
          <a:solidFill>
            <a:schemeClr val="accent4">
              <a:lumMod val="60000"/>
              <a:lumOff val="40000"/>
            </a:schemeClr>
          </a:solidFill>
        </a:ln>
      </dgm:spPr>
      <dgm:t>
        <a:bodyPr/>
        <a:lstStyle/>
        <a:p>
          <a:endParaRPr lang="fr-FR"/>
        </a:p>
      </dgm:t>
    </dgm:pt>
    <dgm:pt modelId="{BD4D239D-0773-4F35-AC6D-04CC69300CAB}" type="pres">
      <dgm:prSet presAssocID="{858AC44E-D7CB-47C4-BCA3-70735CA36607}" presName="vSp2" presStyleCnt="0"/>
      <dgm:spPr/>
    </dgm:pt>
    <dgm:pt modelId="{775B36F0-927D-452C-9FD4-8ED83545A36F}" type="pres">
      <dgm:prSet presAssocID="{858AC44E-D7CB-47C4-BCA3-70735CA36607}" presName="sibTrans" presStyleCnt="0"/>
      <dgm:spPr/>
    </dgm:pt>
    <dgm:pt modelId="{20CE5370-7B6D-4F97-A07F-32DAC5B019E0}" type="pres">
      <dgm:prSet presAssocID="{63A01C11-9C6E-482F-B3D0-490F2DC1DB71}" presName="compositeNode" presStyleCnt="0">
        <dgm:presLayoutVars>
          <dgm:bulletEnabled val="1"/>
        </dgm:presLayoutVars>
      </dgm:prSet>
      <dgm:spPr/>
    </dgm:pt>
    <dgm:pt modelId="{EA621472-7F74-4909-9AA1-87B2FD282D17}" type="pres">
      <dgm:prSet presAssocID="{63A01C11-9C6E-482F-B3D0-490F2DC1DB71}" presName="bgRect" presStyleLbl="node1" presStyleIdx="1" presStyleCnt="3" custScaleX="91841" custScaleY="112155"/>
      <dgm:spPr/>
      <dgm:t>
        <a:bodyPr/>
        <a:lstStyle/>
        <a:p>
          <a:endParaRPr lang="fr-FR"/>
        </a:p>
      </dgm:t>
    </dgm:pt>
    <dgm:pt modelId="{1AFA770C-FE9D-4FAE-82F9-8ACC6E172C07}" type="pres">
      <dgm:prSet presAssocID="{63A01C11-9C6E-482F-B3D0-490F2DC1DB71}" presName="parentNode" presStyleLbl="node1" presStyleIdx="1" presStyleCnt="3">
        <dgm:presLayoutVars>
          <dgm:chMax val="0"/>
          <dgm:bulletEnabled val="1"/>
        </dgm:presLayoutVars>
      </dgm:prSet>
      <dgm:spPr/>
      <dgm:t>
        <a:bodyPr/>
        <a:lstStyle/>
        <a:p>
          <a:endParaRPr lang="fr-FR"/>
        </a:p>
      </dgm:t>
    </dgm:pt>
    <dgm:pt modelId="{51168C81-CC86-4D24-8F83-A06CD3578726}" type="pres">
      <dgm:prSet presAssocID="{63A01C11-9C6E-482F-B3D0-490F2DC1DB71}" presName="childNode" presStyleLbl="node1" presStyleIdx="1" presStyleCnt="3">
        <dgm:presLayoutVars>
          <dgm:bulletEnabled val="1"/>
        </dgm:presLayoutVars>
      </dgm:prSet>
      <dgm:spPr/>
      <dgm:t>
        <a:bodyPr/>
        <a:lstStyle/>
        <a:p>
          <a:endParaRPr lang="fr-FR"/>
        </a:p>
      </dgm:t>
    </dgm:pt>
    <dgm:pt modelId="{B19D2A64-364E-4434-9563-93B22EAAB62B}" type="pres">
      <dgm:prSet presAssocID="{5A2607EF-7BD7-45F1-ADD6-A961DFBFD37B}" presName="hSp" presStyleCnt="0"/>
      <dgm:spPr/>
    </dgm:pt>
    <dgm:pt modelId="{6BA1BB21-AE8B-40A2-9C1C-0C339C4E7150}" type="pres">
      <dgm:prSet presAssocID="{5A2607EF-7BD7-45F1-ADD6-A961DFBFD37B}" presName="vProcSp" presStyleCnt="0"/>
      <dgm:spPr/>
    </dgm:pt>
    <dgm:pt modelId="{56058AF6-6CC5-4D95-9BC0-FC81A66AC9C0}" type="pres">
      <dgm:prSet presAssocID="{5A2607EF-7BD7-45F1-ADD6-A961DFBFD37B}" presName="vSp1" presStyleCnt="0"/>
      <dgm:spPr/>
    </dgm:pt>
    <dgm:pt modelId="{33928724-88E4-42DE-911D-81A9EF574549}" type="pres">
      <dgm:prSet presAssocID="{5A2607EF-7BD7-45F1-ADD6-A961DFBFD37B}" presName="simulatedConn" presStyleLbl="solidFgAcc1" presStyleIdx="1" presStyleCnt="2" custLinFactX="-50636" custLinFactNeighborX="-100000" custLinFactNeighborY="-12859"/>
      <dgm:spPr>
        <a:solidFill>
          <a:schemeClr val="accent2">
            <a:lumMod val="75000"/>
          </a:schemeClr>
        </a:solidFill>
        <a:ln>
          <a:solidFill>
            <a:schemeClr val="accent2">
              <a:lumMod val="75000"/>
            </a:schemeClr>
          </a:solidFill>
        </a:ln>
      </dgm:spPr>
      <dgm:t>
        <a:bodyPr/>
        <a:lstStyle/>
        <a:p>
          <a:endParaRPr lang="fr-FR"/>
        </a:p>
      </dgm:t>
    </dgm:pt>
    <dgm:pt modelId="{940C279F-7A4D-45C2-884A-BC77E6AE66CD}" type="pres">
      <dgm:prSet presAssocID="{5A2607EF-7BD7-45F1-ADD6-A961DFBFD37B}" presName="vSp2" presStyleCnt="0"/>
      <dgm:spPr/>
    </dgm:pt>
    <dgm:pt modelId="{BE690A79-37A1-432A-A4C6-685CABF9177B}" type="pres">
      <dgm:prSet presAssocID="{5A2607EF-7BD7-45F1-ADD6-A961DFBFD37B}" presName="sibTrans" presStyleCnt="0"/>
      <dgm:spPr/>
    </dgm:pt>
    <dgm:pt modelId="{F84E3A14-F939-4E44-ACE0-7A84914D59C9}" type="pres">
      <dgm:prSet presAssocID="{8F0EF7E7-70D5-431C-91BB-8D037386DFCD}" presName="compositeNode" presStyleCnt="0">
        <dgm:presLayoutVars>
          <dgm:bulletEnabled val="1"/>
        </dgm:presLayoutVars>
      </dgm:prSet>
      <dgm:spPr/>
    </dgm:pt>
    <dgm:pt modelId="{D2C7C7AF-817B-4290-AF2D-56D215874D8A}" type="pres">
      <dgm:prSet presAssocID="{8F0EF7E7-70D5-431C-91BB-8D037386DFCD}" presName="bgRect" presStyleLbl="node1" presStyleIdx="2" presStyleCnt="3" custScaleY="112086"/>
      <dgm:spPr/>
      <dgm:t>
        <a:bodyPr/>
        <a:lstStyle/>
        <a:p>
          <a:endParaRPr lang="fr-FR"/>
        </a:p>
      </dgm:t>
    </dgm:pt>
    <dgm:pt modelId="{38DD1D98-D333-4E87-9144-DE3D2B624767}" type="pres">
      <dgm:prSet presAssocID="{8F0EF7E7-70D5-431C-91BB-8D037386DFCD}" presName="parentNode" presStyleLbl="node1" presStyleIdx="2" presStyleCnt="3">
        <dgm:presLayoutVars>
          <dgm:chMax val="0"/>
          <dgm:bulletEnabled val="1"/>
        </dgm:presLayoutVars>
      </dgm:prSet>
      <dgm:spPr/>
      <dgm:t>
        <a:bodyPr/>
        <a:lstStyle/>
        <a:p>
          <a:endParaRPr lang="fr-FR"/>
        </a:p>
      </dgm:t>
    </dgm:pt>
    <dgm:pt modelId="{BA5FB52D-90AB-4F92-AEE0-352FC17FAADD}" type="pres">
      <dgm:prSet presAssocID="{8F0EF7E7-70D5-431C-91BB-8D037386DFCD}" presName="childNode" presStyleLbl="node1" presStyleIdx="2" presStyleCnt="3">
        <dgm:presLayoutVars>
          <dgm:bulletEnabled val="1"/>
        </dgm:presLayoutVars>
      </dgm:prSet>
      <dgm:spPr/>
      <dgm:t>
        <a:bodyPr/>
        <a:lstStyle/>
        <a:p>
          <a:endParaRPr lang="fr-FR"/>
        </a:p>
      </dgm:t>
    </dgm:pt>
  </dgm:ptLst>
  <dgm:cxnLst>
    <dgm:cxn modelId="{0AD3647C-0F2E-4965-BC59-B37B58590B08}" type="presOf" srcId="{3E693C56-5660-4A32-B1CC-7BC588444596}" destId="{A7FBC108-9D1E-4368-934A-CAC6B60639ED}" srcOrd="1" destOrd="0" presId="urn:microsoft.com/office/officeart/2005/8/layout/hProcess7#1"/>
    <dgm:cxn modelId="{7AAA52D4-B861-429C-B1E4-6479D90A4E88}" type="presOf" srcId="{63A01C11-9C6E-482F-B3D0-490F2DC1DB71}" destId="{1AFA770C-FE9D-4FAE-82F9-8ACC6E172C07}" srcOrd="1" destOrd="0" presId="urn:microsoft.com/office/officeart/2005/8/layout/hProcess7#1"/>
    <dgm:cxn modelId="{BA5288C4-5210-424B-A08A-BD5F91295190}" type="presOf" srcId="{0CC5717A-8F13-4626-85E3-420FC9398A1D}" destId="{7BDAC603-5D60-4EBC-B3A7-BADC4C9A1E85}" srcOrd="0" destOrd="0" presId="urn:microsoft.com/office/officeart/2005/8/layout/hProcess7#1"/>
    <dgm:cxn modelId="{396C0861-8C28-4D02-B16F-33C81CA5B47E}" type="presOf" srcId="{E9F7A851-FDB3-4437-98FF-613C22C0327B}" destId="{F4E2E2C0-4E59-4950-AB20-220C914E17F8}" srcOrd="0" destOrd="0" presId="urn:microsoft.com/office/officeart/2005/8/layout/hProcess7#1"/>
    <dgm:cxn modelId="{A290CCF1-4221-4BC6-B6FC-4A0B0EBEFAA1}" type="presOf" srcId="{3E693C56-5660-4A32-B1CC-7BC588444596}" destId="{76834FA6-ABB8-479A-8A86-0E42CE219106}" srcOrd="0" destOrd="0" presId="urn:microsoft.com/office/officeart/2005/8/layout/hProcess7#1"/>
    <dgm:cxn modelId="{7B62A172-5002-402E-8E50-508D0A6D53ED}" srcId="{E9F7A851-FDB3-4437-98FF-613C22C0327B}" destId="{3E693C56-5660-4A32-B1CC-7BC588444596}" srcOrd="0" destOrd="0" parTransId="{2DECA50A-7418-4084-B7E3-9EDA6F628127}" sibTransId="{858AC44E-D7CB-47C4-BCA3-70735CA36607}"/>
    <dgm:cxn modelId="{689D6CE1-D041-4070-951D-58ED5CA8F2FF}" srcId="{63A01C11-9C6E-482F-B3D0-490F2DC1DB71}" destId="{0A488D82-FDAB-4EF0-8224-FBCFE1E08FB3}" srcOrd="0" destOrd="0" parTransId="{2AF759C5-2410-48CC-ADE0-58ACC93BC87D}" sibTransId="{ADF2B74E-DE3E-44E3-9291-977DE4E07375}"/>
    <dgm:cxn modelId="{EC8FC056-2A41-47D6-972A-75D19EE28D53}" type="presOf" srcId="{495ABF0C-3597-478A-BC9C-4BCD86169BD2}" destId="{BA5FB52D-90AB-4F92-AEE0-352FC17FAADD}" srcOrd="0" destOrd="0" presId="urn:microsoft.com/office/officeart/2005/8/layout/hProcess7#1"/>
    <dgm:cxn modelId="{18A96FE8-AD6A-498C-A9EE-44243CF0B1DB}" type="presOf" srcId="{8F0EF7E7-70D5-431C-91BB-8D037386DFCD}" destId="{38DD1D98-D333-4E87-9144-DE3D2B624767}" srcOrd="1" destOrd="0" presId="urn:microsoft.com/office/officeart/2005/8/layout/hProcess7#1"/>
    <dgm:cxn modelId="{1FDA478D-7900-46CB-A02B-BEBF459EFB08}" type="presOf" srcId="{63A01C11-9C6E-482F-B3D0-490F2DC1DB71}" destId="{EA621472-7F74-4909-9AA1-87B2FD282D17}" srcOrd="0" destOrd="0" presId="urn:microsoft.com/office/officeart/2005/8/layout/hProcess7#1"/>
    <dgm:cxn modelId="{739ACD86-0A74-47B4-9471-254D2714A6DD}" srcId="{8F0EF7E7-70D5-431C-91BB-8D037386DFCD}" destId="{495ABF0C-3597-478A-BC9C-4BCD86169BD2}" srcOrd="0" destOrd="0" parTransId="{0EEFD3B1-5D31-41EF-950D-4F0CF8FBA7BC}" sibTransId="{3B14D1CD-5DD4-4320-A0F0-748951E5F99B}"/>
    <dgm:cxn modelId="{0C51515A-0479-4845-A500-24FC50976129}" type="presOf" srcId="{8F0EF7E7-70D5-431C-91BB-8D037386DFCD}" destId="{D2C7C7AF-817B-4290-AF2D-56D215874D8A}" srcOrd="0" destOrd="0" presId="urn:microsoft.com/office/officeart/2005/8/layout/hProcess7#1"/>
    <dgm:cxn modelId="{6F6FC4B0-E90A-4519-ADEE-98BA26801A92}" srcId="{E9F7A851-FDB3-4437-98FF-613C22C0327B}" destId="{63A01C11-9C6E-482F-B3D0-490F2DC1DB71}" srcOrd="1" destOrd="0" parTransId="{C698AD43-CF77-42AF-AA5D-9F38C0A262EC}" sibTransId="{5A2607EF-7BD7-45F1-ADD6-A961DFBFD37B}"/>
    <dgm:cxn modelId="{8B230A20-D0E4-4A2C-B463-92F62F4E0ED4}" srcId="{3E693C56-5660-4A32-B1CC-7BC588444596}" destId="{0CC5717A-8F13-4626-85E3-420FC9398A1D}" srcOrd="0" destOrd="0" parTransId="{7775B4A2-5C95-42CF-B677-EEE9839D68A2}" sibTransId="{3D7E0828-ACEF-41BD-A54D-4A41D76D7F8F}"/>
    <dgm:cxn modelId="{EF925674-99B5-4B7D-B300-8BC533854E45}" type="presOf" srcId="{0A488D82-FDAB-4EF0-8224-FBCFE1E08FB3}" destId="{51168C81-CC86-4D24-8F83-A06CD3578726}" srcOrd="0" destOrd="0" presId="urn:microsoft.com/office/officeart/2005/8/layout/hProcess7#1"/>
    <dgm:cxn modelId="{FD9D73F4-655D-4BFE-B804-771EB187AC9C}" srcId="{E9F7A851-FDB3-4437-98FF-613C22C0327B}" destId="{8F0EF7E7-70D5-431C-91BB-8D037386DFCD}" srcOrd="2" destOrd="0" parTransId="{AA845370-8074-4414-BB67-7A855F641B75}" sibTransId="{1F978F68-D0A0-4E7B-AF3F-B97F949742E2}"/>
    <dgm:cxn modelId="{39FCDED0-F9E5-4FAD-AA91-CC62451BFF8D}" type="presParOf" srcId="{F4E2E2C0-4E59-4950-AB20-220C914E17F8}" destId="{393E1A86-A142-4115-B0AB-2A4E5A825445}" srcOrd="0" destOrd="0" presId="urn:microsoft.com/office/officeart/2005/8/layout/hProcess7#1"/>
    <dgm:cxn modelId="{DFBEB1F2-AFB0-4BC0-9FA8-E4894A782F51}" type="presParOf" srcId="{393E1A86-A142-4115-B0AB-2A4E5A825445}" destId="{76834FA6-ABB8-479A-8A86-0E42CE219106}" srcOrd="0" destOrd="0" presId="urn:microsoft.com/office/officeart/2005/8/layout/hProcess7#1"/>
    <dgm:cxn modelId="{D4002230-B839-45F5-8FDB-8EC3E69FA12B}" type="presParOf" srcId="{393E1A86-A142-4115-B0AB-2A4E5A825445}" destId="{A7FBC108-9D1E-4368-934A-CAC6B60639ED}" srcOrd="1" destOrd="0" presId="urn:microsoft.com/office/officeart/2005/8/layout/hProcess7#1"/>
    <dgm:cxn modelId="{CE4B7E62-B366-4DC1-97CC-44F348941825}" type="presParOf" srcId="{393E1A86-A142-4115-B0AB-2A4E5A825445}" destId="{7BDAC603-5D60-4EBC-B3A7-BADC4C9A1E85}" srcOrd="2" destOrd="0" presId="urn:microsoft.com/office/officeart/2005/8/layout/hProcess7#1"/>
    <dgm:cxn modelId="{7A40D6FA-47E8-4863-8E19-96F7C8A3776C}" type="presParOf" srcId="{F4E2E2C0-4E59-4950-AB20-220C914E17F8}" destId="{9C2B0E81-4896-43A3-887C-2B3FB72C6855}" srcOrd="1" destOrd="0" presId="urn:microsoft.com/office/officeart/2005/8/layout/hProcess7#1"/>
    <dgm:cxn modelId="{8843CBC9-70CE-4228-9847-3CDC7DA0DF9E}" type="presParOf" srcId="{F4E2E2C0-4E59-4950-AB20-220C914E17F8}" destId="{132B976D-C64E-4F9E-A1D8-CEE929685ADE}" srcOrd="2" destOrd="0" presId="urn:microsoft.com/office/officeart/2005/8/layout/hProcess7#1"/>
    <dgm:cxn modelId="{03B00FEE-3EBE-48D8-A8AE-62E732DAFE1A}" type="presParOf" srcId="{132B976D-C64E-4F9E-A1D8-CEE929685ADE}" destId="{689EA11B-182D-4F77-8C44-1ABBD11A76F6}" srcOrd="0" destOrd="0" presId="urn:microsoft.com/office/officeart/2005/8/layout/hProcess7#1"/>
    <dgm:cxn modelId="{48DE1B85-1B21-451F-BDB0-12118E556BAA}" type="presParOf" srcId="{132B976D-C64E-4F9E-A1D8-CEE929685ADE}" destId="{73EFB2B5-3B97-4085-907A-89D5AE4BA6EA}" srcOrd="1" destOrd="0" presId="urn:microsoft.com/office/officeart/2005/8/layout/hProcess7#1"/>
    <dgm:cxn modelId="{54E75319-7B41-479D-8F4A-3AD94337174D}" type="presParOf" srcId="{132B976D-C64E-4F9E-A1D8-CEE929685ADE}" destId="{BD4D239D-0773-4F35-AC6D-04CC69300CAB}" srcOrd="2" destOrd="0" presId="urn:microsoft.com/office/officeart/2005/8/layout/hProcess7#1"/>
    <dgm:cxn modelId="{AAD4A130-EABA-4AA4-8207-E847DC484EAC}" type="presParOf" srcId="{F4E2E2C0-4E59-4950-AB20-220C914E17F8}" destId="{775B36F0-927D-452C-9FD4-8ED83545A36F}" srcOrd="3" destOrd="0" presId="urn:microsoft.com/office/officeart/2005/8/layout/hProcess7#1"/>
    <dgm:cxn modelId="{F2121DE8-F8E5-4763-9F4B-6BB9B8FD7E3D}" type="presParOf" srcId="{F4E2E2C0-4E59-4950-AB20-220C914E17F8}" destId="{20CE5370-7B6D-4F97-A07F-32DAC5B019E0}" srcOrd="4" destOrd="0" presId="urn:microsoft.com/office/officeart/2005/8/layout/hProcess7#1"/>
    <dgm:cxn modelId="{D31ABD5E-7AE2-44AD-8B3D-B64AFDE75B7E}" type="presParOf" srcId="{20CE5370-7B6D-4F97-A07F-32DAC5B019E0}" destId="{EA621472-7F74-4909-9AA1-87B2FD282D17}" srcOrd="0" destOrd="0" presId="urn:microsoft.com/office/officeart/2005/8/layout/hProcess7#1"/>
    <dgm:cxn modelId="{27669DDD-68C4-4D0A-906F-1B1BA5A2D871}" type="presParOf" srcId="{20CE5370-7B6D-4F97-A07F-32DAC5B019E0}" destId="{1AFA770C-FE9D-4FAE-82F9-8ACC6E172C07}" srcOrd="1" destOrd="0" presId="urn:microsoft.com/office/officeart/2005/8/layout/hProcess7#1"/>
    <dgm:cxn modelId="{CDB7BFBA-0DB0-4ACD-AB1E-FC97C6DD5709}" type="presParOf" srcId="{20CE5370-7B6D-4F97-A07F-32DAC5B019E0}" destId="{51168C81-CC86-4D24-8F83-A06CD3578726}" srcOrd="2" destOrd="0" presId="urn:microsoft.com/office/officeart/2005/8/layout/hProcess7#1"/>
    <dgm:cxn modelId="{E739B87C-1238-4399-8857-337298AA996F}" type="presParOf" srcId="{F4E2E2C0-4E59-4950-AB20-220C914E17F8}" destId="{B19D2A64-364E-4434-9563-93B22EAAB62B}" srcOrd="5" destOrd="0" presId="urn:microsoft.com/office/officeart/2005/8/layout/hProcess7#1"/>
    <dgm:cxn modelId="{7C670047-8EA9-466D-9B8B-30DAD2EAA74D}" type="presParOf" srcId="{F4E2E2C0-4E59-4950-AB20-220C914E17F8}" destId="{6BA1BB21-AE8B-40A2-9C1C-0C339C4E7150}" srcOrd="6" destOrd="0" presId="urn:microsoft.com/office/officeart/2005/8/layout/hProcess7#1"/>
    <dgm:cxn modelId="{6E9E52EE-953A-4075-88DC-05251B4ADC5B}" type="presParOf" srcId="{6BA1BB21-AE8B-40A2-9C1C-0C339C4E7150}" destId="{56058AF6-6CC5-4D95-9BC0-FC81A66AC9C0}" srcOrd="0" destOrd="0" presId="urn:microsoft.com/office/officeart/2005/8/layout/hProcess7#1"/>
    <dgm:cxn modelId="{96057051-8F12-4611-97C9-24E67B324E15}" type="presParOf" srcId="{6BA1BB21-AE8B-40A2-9C1C-0C339C4E7150}" destId="{33928724-88E4-42DE-911D-81A9EF574549}" srcOrd="1" destOrd="0" presId="urn:microsoft.com/office/officeart/2005/8/layout/hProcess7#1"/>
    <dgm:cxn modelId="{0711E689-27F1-4096-B302-9AB1DB8AE43A}" type="presParOf" srcId="{6BA1BB21-AE8B-40A2-9C1C-0C339C4E7150}" destId="{940C279F-7A4D-45C2-884A-BC77E6AE66CD}" srcOrd="2" destOrd="0" presId="urn:microsoft.com/office/officeart/2005/8/layout/hProcess7#1"/>
    <dgm:cxn modelId="{038AA09D-4A24-47CF-9E63-851B20C14893}" type="presParOf" srcId="{F4E2E2C0-4E59-4950-AB20-220C914E17F8}" destId="{BE690A79-37A1-432A-A4C6-685CABF9177B}" srcOrd="7" destOrd="0" presId="urn:microsoft.com/office/officeart/2005/8/layout/hProcess7#1"/>
    <dgm:cxn modelId="{C69F7798-86AF-4A99-832B-897EF5BE6F64}" type="presParOf" srcId="{F4E2E2C0-4E59-4950-AB20-220C914E17F8}" destId="{F84E3A14-F939-4E44-ACE0-7A84914D59C9}" srcOrd="8" destOrd="0" presId="urn:microsoft.com/office/officeart/2005/8/layout/hProcess7#1"/>
    <dgm:cxn modelId="{BFA24C19-45C4-4F5A-B766-E1BCACDC6F53}" type="presParOf" srcId="{F84E3A14-F939-4E44-ACE0-7A84914D59C9}" destId="{D2C7C7AF-817B-4290-AF2D-56D215874D8A}" srcOrd="0" destOrd="0" presId="urn:microsoft.com/office/officeart/2005/8/layout/hProcess7#1"/>
    <dgm:cxn modelId="{7D6E7F3C-3FCD-48D6-BDEC-07F0669602CB}" type="presParOf" srcId="{F84E3A14-F939-4E44-ACE0-7A84914D59C9}" destId="{38DD1D98-D333-4E87-9144-DE3D2B624767}" srcOrd="1" destOrd="0" presId="urn:microsoft.com/office/officeart/2005/8/layout/hProcess7#1"/>
    <dgm:cxn modelId="{9822F5C8-EC1C-41CE-AB1E-9D8D515499ED}" type="presParOf" srcId="{F84E3A14-F939-4E44-ACE0-7A84914D59C9}" destId="{BA5FB52D-90AB-4F92-AEE0-352FC17FAADD}" srcOrd="2" destOrd="0" presId="urn:microsoft.com/office/officeart/2005/8/layout/hProcess7#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C395E15-97B7-4015-B3BD-7C6A5F1F5019}" type="doc">
      <dgm:prSet loTypeId="urn:microsoft.com/office/officeart/2005/8/layout/hList9" loCatId="list" qsTypeId="urn:microsoft.com/office/officeart/2005/8/quickstyle/simple1" qsCatId="simple" csTypeId="urn:microsoft.com/office/officeart/2005/8/colors/accent1_2" csCatId="accent1" phldr="1"/>
      <dgm:spPr/>
      <dgm:t>
        <a:bodyPr/>
        <a:lstStyle/>
        <a:p>
          <a:endParaRPr lang="fr-FR"/>
        </a:p>
      </dgm:t>
    </dgm:pt>
    <dgm:pt modelId="{8D8B6BE4-4493-46A9-944B-307A2DB8E571}">
      <dgm:prSet phldrT="[Texte]" custT="1"/>
      <dgm:spPr>
        <a:solidFill>
          <a:schemeClr val="accent5"/>
        </a:solidFill>
      </dgm:spPr>
      <dgm:t>
        <a:bodyPr/>
        <a:lstStyle/>
        <a:p>
          <a:r>
            <a:rPr lang="fr-FR" sz="3200" b="1" dirty="0" smtClean="0">
              <a:solidFill>
                <a:schemeClr val="bg1"/>
              </a:solidFill>
            </a:rPr>
            <a:t>Phase 1</a:t>
          </a:r>
          <a:endParaRPr lang="fr-FR" sz="3200" b="1" dirty="0">
            <a:solidFill>
              <a:schemeClr val="bg1"/>
            </a:solidFill>
          </a:endParaRPr>
        </a:p>
      </dgm:t>
    </dgm:pt>
    <dgm:pt modelId="{409075ED-4023-465E-8E78-613061B20D90}" type="parTrans" cxnId="{02089459-30A5-4968-B4E5-38A1DA464A9F}">
      <dgm:prSet/>
      <dgm:spPr/>
      <dgm:t>
        <a:bodyPr/>
        <a:lstStyle/>
        <a:p>
          <a:endParaRPr lang="fr-FR"/>
        </a:p>
      </dgm:t>
    </dgm:pt>
    <dgm:pt modelId="{F2F5D8EE-542A-4A54-9F11-3A23B98CFBF9}" type="sibTrans" cxnId="{02089459-30A5-4968-B4E5-38A1DA464A9F}">
      <dgm:prSet/>
      <dgm:spPr/>
      <dgm:t>
        <a:bodyPr/>
        <a:lstStyle/>
        <a:p>
          <a:endParaRPr lang="fr-FR"/>
        </a:p>
      </dgm:t>
    </dgm:pt>
    <dgm:pt modelId="{B31A121D-3652-40CF-8073-B7321D144BB3}">
      <dgm:prSet phldrT="[Texte]" custT="1"/>
      <dgm:spPr>
        <a:solidFill>
          <a:srgbClr val="00B0F0">
            <a:alpha val="90000"/>
          </a:srgbClr>
        </a:solidFill>
        <a:ln>
          <a:solidFill>
            <a:schemeClr val="bg1">
              <a:alpha val="90000"/>
            </a:schemeClr>
          </a:solidFill>
        </a:ln>
      </dgm:spPr>
      <dgm:t>
        <a:bodyPr/>
        <a:lstStyle/>
        <a:p>
          <a:r>
            <a:rPr lang="fr-FR" sz="2400" dirty="0" smtClean="0">
              <a:solidFill>
                <a:schemeClr val="bg1"/>
              </a:solidFill>
            </a:rPr>
            <a:t>Analyse de l’organisation d’un processus (15’)</a:t>
          </a:r>
          <a:endParaRPr lang="fr-FR" sz="2400" dirty="0">
            <a:solidFill>
              <a:schemeClr val="bg1"/>
            </a:solidFill>
          </a:endParaRPr>
        </a:p>
      </dgm:t>
    </dgm:pt>
    <dgm:pt modelId="{644B335B-1D4B-4B48-AEC3-8776561F8E68}" type="parTrans" cxnId="{F2C5A088-9225-4F46-BEC7-686DC9ABFBE7}">
      <dgm:prSet/>
      <dgm:spPr/>
      <dgm:t>
        <a:bodyPr/>
        <a:lstStyle/>
        <a:p>
          <a:endParaRPr lang="fr-FR"/>
        </a:p>
      </dgm:t>
    </dgm:pt>
    <dgm:pt modelId="{72868B59-F65F-4339-8CD7-678B8C9F2ACC}" type="sibTrans" cxnId="{F2C5A088-9225-4F46-BEC7-686DC9ABFBE7}">
      <dgm:prSet/>
      <dgm:spPr/>
      <dgm:t>
        <a:bodyPr/>
        <a:lstStyle/>
        <a:p>
          <a:endParaRPr lang="fr-FR"/>
        </a:p>
      </dgm:t>
    </dgm:pt>
    <dgm:pt modelId="{05D8451B-B876-487A-96AF-2F9B74CD53C1}">
      <dgm:prSet phldrT="[Texte]" custT="1"/>
      <dgm:spPr>
        <a:solidFill>
          <a:srgbClr val="0070C0">
            <a:alpha val="90000"/>
          </a:srgbClr>
        </a:solidFill>
        <a:ln>
          <a:solidFill>
            <a:schemeClr val="bg1">
              <a:alpha val="90000"/>
            </a:schemeClr>
          </a:solidFill>
        </a:ln>
      </dgm:spPr>
      <dgm:t>
        <a:bodyPr/>
        <a:lstStyle/>
        <a:p>
          <a:r>
            <a:rPr lang="fr-FR" sz="2300" b="1" dirty="0" smtClean="0">
              <a:solidFill>
                <a:schemeClr val="bg1"/>
              </a:solidFill>
            </a:rPr>
            <a:t>Ecrit</a:t>
          </a:r>
          <a:r>
            <a:rPr lang="fr-FR" sz="2300" b="1" baseline="0" dirty="0" smtClean="0">
              <a:solidFill>
                <a:schemeClr val="bg1"/>
              </a:solidFill>
            </a:rPr>
            <a:t> </a:t>
          </a:r>
          <a:r>
            <a:rPr lang="fr-FR" sz="2300" baseline="0" dirty="0" smtClean="0">
              <a:solidFill>
                <a:schemeClr val="bg1"/>
              </a:solidFill>
            </a:rPr>
            <a:t>de 12 pages maximum sur l’organisation d’un processus et  la veille</a:t>
          </a:r>
          <a:endParaRPr lang="fr-FR" sz="2300" dirty="0">
            <a:solidFill>
              <a:schemeClr val="bg1"/>
            </a:solidFill>
          </a:endParaRPr>
        </a:p>
      </dgm:t>
    </dgm:pt>
    <dgm:pt modelId="{ED3FEA3A-F077-42CA-91EB-5475A1791B13}" type="parTrans" cxnId="{E3B00EAC-97FF-4795-AFB5-468A06F7D7F5}">
      <dgm:prSet/>
      <dgm:spPr/>
      <dgm:t>
        <a:bodyPr/>
        <a:lstStyle/>
        <a:p>
          <a:endParaRPr lang="fr-FR"/>
        </a:p>
      </dgm:t>
    </dgm:pt>
    <dgm:pt modelId="{9E1BF9D8-91FF-4BE6-BBD3-07CD7BAD6F8B}" type="sibTrans" cxnId="{E3B00EAC-97FF-4795-AFB5-468A06F7D7F5}">
      <dgm:prSet/>
      <dgm:spPr/>
      <dgm:t>
        <a:bodyPr/>
        <a:lstStyle/>
        <a:p>
          <a:endParaRPr lang="fr-FR"/>
        </a:p>
      </dgm:t>
    </dgm:pt>
    <dgm:pt modelId="{70477DCF-BDC3-4E3D-8F79-70EB5C7041BD}">
      <dgm:prSet phldrT="[Texte]" custT="1"/>
      <dgm:spPr>
        <a:solidFill>
          <a:schemeClr val="accent5"/>
        </a:solidFill>
      </dgm:spPr>
      <dgm:t>
        <a:bodyPr/>
        <a:lstStyle/>
        <a:p>
          <a:r>
            <a:rPr lang="fr-FR" sz="3200" b="1" dirty="0" smtClean="0">
              <a:solidFill>
                <a:schemeClr val="bg1"/>
              </a:solidFill>
            </a:rPr>
            <a:t>Phase 2</a:t>
          </a:r>
          <a:endParaRPr lang="fr-FR" sz="3200" b="1" dirty="0">
            <a:solidFill>
              <a:schemeClr val="bg1"/>
            </a:solidFill>
          </a:endParaRPr>
        </a:p>
      </dgm:t>
    </dgm:pt>
    <dgm:pt modelId="{8584BA43-EBED-48E1-9B05-59B951AB566F}" type="parTrans" cxnId="{66CE8A07-BBE2-4516-A426-05B6FDA50234}">
      <dgm:prSet/>
      <dgm:spPr/>
      <dgm:t>
        <a:bodyPr/>
        <a:lstStyle/>
        <a:p>
          <a:endParaRPr lang="fr-FR"/>
        </a:p>
      </dgm:t>
    </dgm:pt>
    <dgm:pt modelId="{CB1C92CD-D85D-446C-9B8D-35B7E617EDA6}" type="sibTrans" cxnId="{66CE8A07-BBE2-4516-A426-05B6FDA50234}">
      <dgm:prSet/>
      <dgm:spPr/>
      <dgm:t>
        <a:bodyPr/>
        <a:lstStyle/>
        <a:p>
          <a:endParaRPr lang="fr-FR"/>
        </a:p>
      </dgm:t>
    </dgm:pt>
    <dgm:pt modelId="{C19F11E9-24CA-4CC4-BD01-AB37168CE7CD}">
      <dgm:prSet phldrT="[Texte]"/>
      <dgm:spPr>
        <a:solidFill>
          <a:srgbClr val="00B0F0">
            <a:alpha val="90000"/>
          </a:srgbClr>
        </a:solidFill>
        <a:ln>
          <a:solidFill>
            <a:schemeClr val="bg1">
              <a:alpha val="90000"/>
            </a:schemeClr>
          </a:solidFill>
        </a:ln>
      </dgm:spPr>
      <dgm:t>
        <a:bodyPr/>
        <a:lstStyle/>
        <a:p>
          <a:r>
            <a:rPr lang="fr-FR" dirty="0" smtClean="0">
              <a:solidFill>
                <a:schemeClr val="bg1"/>
              </a:solidFill>
            </a:rPr>
            <a:t>Entretien centré sur le parcours professionnel (15’)</a:t>
          </a:r>
          <a:endParaRPr lang="fr-FR" dirty="0">
            <a:solidFill>
              <a:schemeClr val="bg1"/>
            </a:solidFill>
          </a:endParaRPr>
        </a:p>
      </dgm:t>
    </dgm:pt>
    <dgm:pt modelId="{33AAA627-F0DE-4E7A-B566-829EE58E67F3}" type="parTrans" cxnId="{DD471718-EE48-4415-9C7C-52C6A5F19557}">
      <dgm:prSet/>
      <dgm:spPr/>
      <dgm:t>
        <a:bodyPr/>
        <a:lstStyle/>
        <a:p>
          <a:endParaRPr lang="fr-FR"/>
        </a:p>
      </dgm:t>
    </dgm:pt>
    <dgm:pt modelId="{17AF1D45-1B33-4A9B-B471-DE2FF567F242}" type="sibTrans" cxnId="{DD471718-EE48-4415-9C7C-52C6A5F19557}">
      <dgm:prSet/>
      <dgm:spPr/>
      <dgm:t>
        <a:bodyPr/>
        <a:lstStyle/>
        <a:p>
          <a:endParaRPr lang="fr-FR"/>
        </a:p>
      </dgm:t>
    </dgm:pt>
    <dgm:pt modelId="{BD01B80D-9407-46A3-9F60-EA617E7BF36F}">
      <dgm:prSet phldrT="[Texte]" custT="1"/>
      <dgm:spPr>
        <a:solidFill>
          <a:srgbClr val="0070C0"/>
        </a:solidFill>
        <a:ln>
          <a:solidFill>
            <a:schemeClr val="bg1">
              <a:alpha val="90000"/>
            </a:schemeClr>
          </a:solidFill>
        </a:ln>
      </dgm:spPr>
      <dgm:t>
        <a:bodyPr/>
        <a:lstStyle/>
        <a:p>
          <a:r>
            <a:rPr lang="fr-FR" sz="2400" dirty="0" smtClean="0">
              <a:solidFill>
                <a:schemeClr val="bg1"/>
              </a:solidFill>
            </a:rPr>
            <a:t>Analyse réflexive du parcours à partir du passeport professionnel</a:t>
          </a:r>
          <a:endParaRPr lang="fr-FR" sz="2400" dirty="0">
            <a:solidFill>
              <a:schemeClr val="bg1"/>
            </a:solidFill>
          </a:endParaRPr>
        </a:p>
      </dgm:t>
    </dgm:pt>
    <dgm:pt modelId="{574D74F6-5B0B-4EC5-A4F2-CE9962C3BA38}" type="parTrans" cxnId="{A45C62E8-47E4-4709-A98D-4DD98D102663}">
      <dgm:prSet/>
      <dgm:spPr/>
      <dgm:t>
        <a:bodyPr/>
        <a:lstStyle/>
        <a:p>
          <a:endParaRPr lang="fr-FR"/>
        </a:p>
      </dgm:t>
    </dgm:pt>
    <dgm:pt modelId="{26866E25-F61D-4E8A-A135-21AB9ECC7892}" type="sibTrans" cxnId="{A45C62E8-47E4-4709-A98D-4DD98D102663}">
      <dgm:prSet/>
      <dgm:spPr/>
      <dgm:t>
        <a:bodyPr/>
        <a:lstStyle/>
        <a:p>
          <a:endParaRPr lang="fr-FR"/>
        </a:p>
      </dgm:t>
    </dgm:pt>
    <dgm:pt modelId="{34679332-23EA-45C2-984A-30D457362131}" type="pres">
      <dgm:prSet presAssocID="{7C395E15-97B7-4015-B3BD-7C6A5F1F5019}" presName="list" presStyleCnt="0">
        <dgm:presLayoutVars>
          <dgm:dir/>
          <dgm:animLvl val="lvl"/>
        </dgm:presLayoutVars>
      </dgm:prSet>
      <dgm:spPr/>
      <dgm:t>
        <a:bodyPr/>
        <a:lstStyle/>
        <a:p>
          <a:endParaRPr lang="fr-FR"/>
        </a:p>
      </dgm:t>
    </dgm:pt>
    <dgm:pt modelId="{069B3B79-B7C6-45D7-B71A-7E5E843180E9}" type="pres">
      <dgm:prSet presAssocID="{8D8B6BE4-4493-46A9-944B-307A2DB8E571}" presName="posSpace" presStyleCnt="0"/>
      <dgm:spPr/>
    </dgm:pt>
    <dgm:pt modelId="{D2848DF3-E9E9-4DB4-B5D2-616B938BFC10}" type="pres">
      <dgm:prSet presAssocID="{8D8B6BE4-4493-46A9-944B-307A2DB8E571}" presName="vertFlow" presStyleCnt="0"/>
      <dgm:spPr/>
    </dgm:pt>
    <dgm:pt modelId="{8E187281-0003-4BB3-87E1-0A3FC32F58AF}" type="pres">
      <dgm:prSet presAssocID="{8D8B6BE4-4493-46A9-944B-307A2DB8E571}" presName="topSpace" presStyleCnt="0"/>
      <dgm:spPr/>
    </dgm:pt>
    <dgm:pt modelId="{5FAA3745-4A4E-4DF2-8B29-DC5869747659}" type="pres">
      <dgm:prSet presAssocID="{8D8B6BE4-4493-46A9-944B-307A2DB8E571}" presName="firstComp" presStyleCnt="0"/>
      <dgm:spPr/>
    </dgm:pt>
    <dgm:pt modelId="{99FA941F-E54B-4525-A353-2A6BF4241EAD}" type="pres">
      <dgm:prSet presAssocID="{8D8B6BE4-4493-46A9-944B-307A2DB8E571}" presName="firstChild" presStyleLbl="bgAccFollowNode1" presStyleIdx="0" presStyleCnt="4" custScaleY="88602"/>
      <dgm:spPr/>
      <dgm:t>
        <a:bodyPr/>
        <a:lstStyle/>
        <a:p>
          <a:endParaRPr lang="fr-FR"/>
        </a:p>
      </dgm:t>
    </dgm:pt>
    <dgm:pt modelId="{51B16BB9-00C6-46DA-A5FD-399B746F8918}" type="pres">
      <dgm:prSet presAssocID="{8D8B6BE4-4493-46A9-944B-307A2DB8E571}" presName="firstChildTx" presStyleLbl="bgAccFollowNode1" presStyleIdx="0" presStyleCnt="4">
        <dgm:presLayoutVars>
          <dgm:bulletEnabled val="1"/>
        </dgm:presLayoutVars>
      </dgm:prSet>
      <dgm:spPr/>
      <dgm:t>
        <a:bodyPr/>
        <a:lstStyle/>
        <a:p>
          <a:endParaRPr lang="fr-FR"/>
        </a:p>
      </dgm:t>
    </dgm:pt>
    <dgm:pt modelId="{E9FC8D3C-15B9-419B-87DE-66CE63503B84}" type="pres">
      <dgm:prSet presAssocID="{05D8451B-B876-487A-96AF-2F9B74CD53C1}" presName="comp" presStyleCnt="0"/>
      <dgm:spPr/>
    </dgm:pt>
    <dgm:pt modelId="{9B9FA085-60DF-4DA5-9975-67D9A24B73B5}" type="pres">
      <dgm:prSet presAssocID="{05D8451B-B876-487A-96AF-2F9B74CD53C1}" presName="child" presStyleLbl="bgAccFollowNode1" presStyleIdx="1" presStyleCnt="4" custScaleY="107978"/>
      <dgm:spPr/>
      <dgm:t>
        <a:bodyPr/>
        <a:lstStyle/>
        <a:p>
          <a:endParaRPr lang="fr-FR"/>
        </a:p>
      </dgm:t>
    </dgm:pt>
    <dgm:pt modelId="{627E5103-4C7E-4C8B-93CA-2D5658B6F4A0}" type="pres">
      <dgm:prSet presAssocID="{05D8451B-B876-487A-96AF-2F9B74CD53C1}" presName="childTx" presStyleLbl="bgAccFollowNode1" presStyleIdx="1" presStyleCnt="4">
        <dgm:presLayoutVars>
          <dgm:bulletEnabled val="1"/>
        </dgm:presLayoutVars>
      </dgm:prSet>
      <dgm:spPr/>
      <dgm:t>
        <a:bodyPr/>
        <a:lstStyle/>
        <a:p>
          <a:endParaRPr lang="fr-FR"/>
        </a:p>
      </dgm:t>
    </dgm:pt>
    <dgm:pt modelId="{4573CD29-2E3A-43B5-A070-E81EF755C376}" type="pres">
      <dgm:prSet presAssocID="{8D8B6BE4-4493-46A9-944B-307A2DB8E571}" presName="negSpace" presStyleCnt="0"/>
      <dgm:spPr/>
    </dgm:pt>
    <dgm:pt modelId="{74C9A410-21D8-44D7-AE3D-ADA0EF8CB487}" type="pres">
      <dgm:prSet presAssocID="{8D8B6BE4-4493-46A9-944B-307A2DB8E571}" presName="circle" presStyleLbl="node1" presStyleIdx="0" presStyleCnt="2"/>
      <dgm:spPr/>
      <dgm:t>
        <a:bodyPr/>
        <a:lstStyle/>
        <a:p>
          <a:endParaRPr lang="fr-FR"/>
        </a:p>
      </dgm:t>
    </dgm:pt>
    <dgm:pt modelId="{9C672C9C-3350-4632-83B4-860931A01023}" type="pres">
      <dgm:prSet presAssocID="{F2F5D8EE-542A-4A54-9F11-3A23B98CFBF9}" presName="transSpace" presStyleCnt="0"/>
      <dgm:spPr/>
    </dgm:pt>
    <dgm:pt modelId="{CC734778-885D-4DCD-8F74-B00B80CFF1FA}" type="pres">
      <dgm:prSet presAssocID="{70477DCF-BDC3-4E3D-8F79-70EB5C7041BD}" presName="posSpace" presStyleCnt="0"/>
      <dgm:spPr/>
    </dgm:pt>
    <dgm:pt modelId="{982D168B-3E1E-4F0D-8CEA-71B88B4DEB29}" type="pres">
      <dgm:prSet presAssocID="{70477DCF-BDC3-4E3D-8F79-70EB5C7041BD}" presName="vertFlow" presStyleCnt="0"/>
      <dgm:spPr/>
    </dgm:pt>
    <dgm:pt modelId="{99D2BFB8-0CE9-4BA3-9BB7-7E304011BA06}" type="pres">
      <dgm:prSet presAssocID="{70477DCF-BDC3-4E3D-8F79-70EB5C7041BD}" presName="topSpace" presStyleCnt="0"/>
      <dgm:spPr/>
    </dgm:pt>
    <dgm:pt modelId="{95E03DCF-12EB-499A-9788-F366BE39DD0A}" type="pres">
      <dgm:prSet presAssocID="{70477DCF-BDC3-4E3D-8F79-70EB5C7041BD}" presName="firstComp" presStyleCnt="0"/>
      <dgm:spPr/>
    </dgm:pt>
    <dgm:pt modelId="{5BCF7186-4074-4F2B-BB78-78126BF17A5C}" type="pres">
      <dgm:prSet presAssocID="{70477DCF-BDC3-4E3D-8F79-70EB5C7041BD}" presName="firstChild" presStyleLbl="bgAccFollowNode1" presStyleIdx="2" presStyleCnt="4" custScaleY="91980"/>
      <dgm:spPr/>
      <dgm:t>
        <a:bodyPr/>
        <a:lstStyle/>
        <a:p>
          <a:endParaRPr lang="fr-FR"/>
        </a:p>
      </dgm:t>
    </dgm:pt>
    <dgm:pt modelId="{65AACF39-A06E-4DD7-AC77-7155E35170EE}" type="pres">
      <dgm:prSet presAssocID="{70477DCF-BDC3-4E3D-8F79-70EB5C7041BD}" presName="firstChildTx" presStyleLbl="bgAccFollowNode1" presStyleIdx="2" presStyleCnt="4">
        <dgm:presLayoutVars>
          <dgm:bulletEnabled val="1"/>
        </dgm:presLayoutVars>
      </dgm:prSet>
      <dgm:spPr/>
      <dgm:t>
        <a:bodyPr/>
        <a:lstStyle/>
        <a:p>
          <a:endParaRPr lang="fr-FR"/>
        </a:p>
      </dgm:t>
    </dgm:pt>
    <dgm:pt modelId="{F0D9F4E9-9337-4EA7-8974-4FF949C38094}" type="pres">
      <dgm:prSet presAssocID="{BD01B80D-9407-46A3-9F60-EA617E7BF36F}" presName="comp" presStyleCnt="0"/>
      <dgm:spPr/>
    </dgm:pt>
    <dgm:pt modelId="{264A6E5E-5629-436C-95F9-478C40527757}" type="pres">
      <dgm:prSet presAssocID="{BD01B80D-9407-46A3-9F60-EA617E7BF36F}" presName="child" presStyleLbl="bgAccFollowNode1" presStyleIdx="3" presStyleCnt="4"/>
      <dgm:spPr/>
      <dgm:t>
        <a:bodyPr/>
        <a:lstStyle/>
        <a:p>
          <a:endParaRPr lang="fr-FR"/>
        </a:p>
      </dgm:t>
    </dgm:pt>
    <dgm:pt modelId="{4FD8C315-CB54-4563-8FF8-74967411D8FC}" type="pres">
      <dgm:prSet presAssocID="{BD01B80D-9407-46A3-9F60-EA617E7BF36F}" presName="childTx" presStyleLbl="bgAccFollowNode1" presStyleIdx="3" presStyleCnt="4">
        <dgm:presLayoutVars>
          <dgm:bulletEnabled val="1"/>
        </dgm:presLayoutVars>
      </dgm:prSet>
      <dgm:spPr/>
      <dgm:t>
        <a:bodyPr/>
        <a:lstStyle/>
        <a:p>
          <a:endParaRPr lang="fr-FR"/>
        </a:p>
      </dgm:t>
    </dgm:pt>
    <dgm:pt modelId="{A224AD83-A12E-4C2F-A8D4-06546791B421}" type="pres">
      <dgm:prSet presAssocID="{70477DCF-BDC3-4E3D-8F79-70EB5C7041BD}" presName="negSpace" presStyleCnt="0"/>
      <dgm:spPr/>
    </dgm:pt>
    <dgm:pt modelId="{FA5F4419-2290-473B-8F68-18D2E0A91B3E}" type="pres">
      <dgm:prSet presAssocID="{70477DCF-BDC3-4E3D-8F79-70EB5C7041BD}" presName="circle" presStyleLbl="node1" presStyleIdx="1" presStyleCnt="2"/>
      <dgm:spPr/>
      <dgm:t>
        <a:bodyPr/>
        <a:lstStyle/>
        <a:p>
          <a:endParaRPr lang="fr-FR"/>
        </a:p>
      </dgm:t>
    </dgm:pt>
  </dgm:ptLst>
  <dgm:cxnLst>
    <dgm:cxn modelId="{4570F26A-72A5-46A0-B653-B86FD97FA5AD}" type="presOf" srcId="{C19F11E9-24CA-4CC4-BD01-AB37168CE7CD}" destId="{65AACF39-A06E-4DD7-AC77-7155E35170EE}" srcOrd="1" destOrd="0" presId="urn:microsoft.com/office/officeart/2005/8/layout/hList9"/>
    <dgm:cxn modelId="{FBAACA03-3F5A-4A62-9E9B-79264C8749C9}" type="presOf" srcId="{B31A121D-3652-40CF-8073-B7321D144BB3}" destId="{51B16BB9-00C6-46DA-A5FD-399B746F8918}" srcOrd="1" destOrd="0" presId="urn:microsoft.com/office/officeart/2005/8/layout/hList9"/>
    <dgm:cxn modelId="{6CA00C0D-74CE-4216-83C5-361F7E8522B5}" type="presOf" srcId="{B31A121D-3652-40CF-8073-B7321D144BB3}" destId="{99FA941F-E54B-4525-A353-2A6BF4241EAD}" srcOrd="0" destOrd="0" presId="urn:microsoft.com/office/officeart/2005/8/layout/hList9"/>
    <dgm:cxn modelId="{DD471718-EE48-4415-9C7C-52C6A5F19557}" srcId="{70477DCF-BDC3-4E3D-8F79-70EB5C7041BD}" destId="{C19F11E9-24CA-4CC4-BD01-AB37168CE7CD}" srcOrd="0" destOrd="0" parTransId="{33AAA627-F0DE-4E7A-B566-829EE58E67F3}" sibTransId="{17AF1D45-1B33-4A9B-B471-DE2FF567F242}"/>
    <dgm:cxn modelId="{02089459-30A5-4968-B4E5-38A1DA464A9F}" srcId="{7C395E15-97B7-4015-B3BD-7C6A5F1F5019}" destId="{8D8B6BE4-4493-46A9-944B-307A2DB8E571}" srcOrd="0" destOrd="0" parTransId="{409075ED-4023-465E-8E78-613061B20D90}" sibTransId="{F2F5D8EE-542A-4A54-9F11-3A23B98CFBF9}"/>
    <dgm:cxn modelId="{9F916564-417E-4D5A-B815-062F16BF0A12}" type="presOf" srcId="{C19F11E9-24CA-4CC4-BD01-AB37168CE7CD}" destId="{5BCF7186-4074-4F2B-BB78-78126BF17A5C}" srcOrd="0" destOrd="0" presId="urn:microsoft.com/office/officeart/2005/8/layout/hList9"/>
    <dgm:cxn modelId="{6AB3B2A1-3B92-46CE-B7BE-CE77B9F83515}" type="presOf" srcId="{BD01B80D-9407-46A3-9F60-EA617E7BF36F}" destId="{264A6E5E-5629-436C-95F9-478C40527757}" srcOrd="0" destOrd="0" presId="urn:microsoft.com/office/officeart/2005/8/layout/hList9"/>
    <dgm:cxn modelId="{E12AFB59-6093-4368-8293-431DA159048C}" type="presOf" srcId="{8D8B6BE4-4493-46A9-944B-307A2DB8E571}" destId="{74C9A410-21D8-44D7-AE3D-ADA0EF8CB487}" srcOrd="0" destOrd="0" presId="urn:microsoft.com/office/officeart/2005/8/layout/hList9"/>
    <dgm:cxn modelId="{DB777453-8FA6-409C-B603-9D1C1CB589DE}" type="presOf" srcId="{BD01B80D-9407-46A3-9F60-EA617E7BF36F}" destId="{4FD8C315-CB54-4563-8FF8-74967411D8FC}" srcOrd="1" destOrd="0" presId="urn:microsoft.com/office/officeart/2005/8/layout/hList9"/>
    <dgm:cxn modelId="{D5EBDBAD-99E4-4345-BF5D-99367BE9E782}" type="presOf" srcId="{70477DCF-BDC3-4E3D-8F79-70EB5C7041BD}" destId="{FA5F4419-2290-473B-8F68-18D2E0A91B3E}" srcOrd="0" destOrd="0" presId="urn:microsoft.com/office/officeart/2005/8/layout/hList9"/>
    <dgm:cxn modelId="{E3B00EAC-97FF-4795-AFB5-468A06F7D7F5}" srcId="{8D8B6BE4-4493-46A9-944B-307A2DB8E571}" destId="{05D8451B-B876-487A-96AF-2F9B74CD53C1}" srcOrd="1" destOrd="0" parTransId="{ED3FEA3A-F077-42CA-91EB-5475A1791B13}" sibTransId="{9E1BF9D8-91FF-4BE6-BBD3-07CD7BAD6F8B}"/>
    <dgm:cxn modelId="{66CE8A07-BBE2-4516-A426-05B6FDA50234}" srcId="{7C395E15-97B7-4015-B3BD-7C6A5F1F5019}" destId="{70477DCF-BDC3-4E3D-8F79-70EB5C7041BD}" srcOrd="1" destOrd="0" parTransId="{8584BA43-EBED-48E1-9B05-59B951AB566F}" sibTransId="{CB1C92CD-D85D-446C-9B8D-35B7E617EDA6}"/>
    <dgm:cxn modelId="{A45C62E8-47E4-4709-A98D-4DD98D102663}" srcId="{70477DCF-BDC3-4E3D-8F79-70EB5C7041BD}" destId="{BD01B80D-9407-46A3-9F60-EA617E7BF36F}" srcOrd="1" destOrd="0" parTransId="{574D74F6-5B0B-4EC5-A4F2-CE9962C3BA38}" sibTransId="{26866E25-F61D-4E8A-A135-21AB9ECC7892}"/>
    <dgm:cxn modelId="{7EA798EB-BB60-4FC6-98BA-8F1D8B722664}" type="presOf" srcId="{05D8451B-B876-487A-96AF-2F9B74CD53C1}" destId="{9B9FA085-60DF-4DA5-9975-67D9A24B73B5}" srcOrd="0" destOrd="0" presId="urn:microsoft.com/office/officeart/2005/8/layout/hList9"/>
    <dgm:cxn modelId="{F2C5A088-9225-4F46-BEC7-686DC9ABFBE7}" srcId="{8D8B6BE4-4493-46A9-944B-307A2DB8E571}" destId="{B31A121D-3652-40CF-8073-B7321D144BB3}" srcOrd="0" destOrd="0" parTransId="{644B335B-1D4B-4B48-AEC3-8776561F8E68}" sibTransId="{72868B59-F65F-4339-8CD7-678B8C9F2ACC}"/>
    <dgm:cxn modelId="{A846182C-D109-4BC6-8948-3B48EBE5405A}" type="presOf" srcId="{7C395E15-97B7-4015-B3BD-7C6A5F1F5019}" destId="{34679332-23EA-45C2-984A-30D457362131}" srcOrd="0" destOrd="0" presId="urn:microsoft.com/office/officeart/2005/8/layout/hList9"/>
    <dgm:cxn modelId="{3E83CEF1-20FA-4CF7-ADFF-65B40FD830A0}" type="presOf" srcId="{05D8451B-B876-487A-96AF-2F9B74CD53C1}" destId="{627E5103-4C7E-4C8B-93CA-2D5658B6F4A0}" srcOrd="1" destOrd="0" presId="urn:microsoft.com/office/officeart/2005/8/layout/hList9"/>
    <dgm:cxn modelId="{D3198FCF-D6C1-4993-8569-56AA4B6B0FA4}" type="presParOf" srcId="{34679332-23EA-45C2-984A-30D457362131}" destId="{069B3B79-B7C6-45D7-B71A-7E5E843180E9}" srcOrd="0" destOrd="0" presId="urn:microsoft.com/office/officeart/2005/8/layout/hList9"/>
    <dgm:cxn modelId="{A8828B43-0F73-450C-8258-01E22BE59E2E}" type="presParOf" srcId="{34679332-23EA-45C2-984A-30D457362131}" destId="{D2848DF3-E9E9-4DB4-B5D2-616B938BFC10}" srcOrd="1" destOrd="0" presId="urn:microsoft.com/office/officeart/2005/8/layout/hList9"/>
    <dgm:cxn modelId="{227847B9-9696-4048-8EFA-48FB133BDC2A}" type="presParOf" srcId="{D2848DF3-E9E9-4DB4-B5D2-616B938BFC10}" destId="{8E187281-0003-4BB3-87E1-0A3FC32F58AF}" srcOrd="0" destOrd="0" presId="urn:microsoft.com/office/officeart/2005/8/layout/hList9"/>
    <dgm:cxn modelId="{ACD04161-83C8-4115-A6E5-C9A92EE637DD}" type="presParOf" srcId="{D2848DF3-E9E9-4DB4-B5D2-616B938BFC10}" destId="{5FAA3745-4A4E-4DF2-8B29-DC5869747659}" srcOrd="1" destOrd="0" presId="urn:microsoft.com/office/officeart/2005/8/layout/hList9"/>
    <dgm:cxn modelId="{B9805D37-F7F5-4CA6-B19E-B008ADF828E8}" type="presParOf" srcId="{5FAA3745-4A4E-4DF2-8B29-DC5869747659}" destId="{99FA941F-E54B-4525-A353-2A6BF4241EAD}" srcOrd="0" destOrd="0" presId="urn:microsoft.com/office/officeart/2005/8/layout/hList9"/>
    <dgm:cxn modelId="{0F308A2B-476F-4AEB-9F56-56F9C6A93A35}" type="presParOf" srcId="{5FAA3745-4A4E-4DF2-8B29-DC5869747659}" destId="{51B16BB9-00C6-46DA-A5FD-399B746F8918}" srcOrd="1" destOrd="0" presId="urn:microsoft.com/office/officeart/2005/8/layout/hList9"/>
    <dgm:cxn modelId="{16F220C6-D7FF-46FB-9FA7-12F7F72E08B8}" type="presParOf" srcId="{D2848DF3-E9E9-4DB4-B5D2-616B938BFC10}" destId="{E9FC8D3C-15B9-419B-87DE-66CE63503B84}" srcOrd="2" destOrd="0" presId="urn:microsoft.com/office/officeart/2005/8/layout/hList9"/>
    <dgm:cxn modelId="{B0D6D8F8-6621-45ED-920A-6BF9026F19AF}" type="presParOf" srcId="{E9FC8D3C-15B9-419B-87DE-66CE63503B84}" destId="{9B9FA085-60DF-4DA5-9975-67D9A24B73B5}" srcOrd="0" destOrd="0" presId="urn:microsoft.com/office/officeart/2005/8/layout/hList9"/>
    <dgm:cxn modelId="{5C0E5E36-123F-42AE-A72E-570CE9E050E5}" type="presParOf" srcId="{E9FC8D3C-15B9-419B-87DE-66CE63503B84}" destId="{627E5103-4C7E-4C8B-93CA-2D5658B6F4A0}" srcOrd="1" destOrd="0" presId="urn:microsoft.com/office/officeart/2005/8/layout/hList9"/>
    <dgm:cxn modelId="{56D5AF32-022A-42F4-A084-38C389304C7A}" type="presParOf" srcId="{34679332-23EA-45C2-984A-30D457362131}" destId="{4573CD29-2E3A-43B5-A070-E81EF755C376}" srcOrd="2" destOrd="0" presId="urn:microsoft.com/office/officeart/2005/8/layout/hList9"/>
    <dgm:cxn modelId="{13DA75B0-6AF3-472A-908C-89BEB0F04BD8}" type="presParOf" srcId="{34679332-23EA-45C2-984A-30D457362131}" destId="{74C9A410-21D8-44D7-AE3D-ADA0EF8CB487}" srcOrd="3" destOrd="0" presId="urn:microsoft.com/office/officeart/2005/8/layout/hList9"/>
    <dgm:cxn modelId="{FCA63BC6-C4EB-49F6-B522-90C28C34E716}" type="presParOf" srcId="{34679332-23EA-45C2-984A-30D457362131}" destId="{9C672C9C-3350-4632-83B4-860931A01023}" srcOrd="4" destOrd="0" presId="urn:microsoft.com/office/officeart/2005/8/layout/hList9"/>
    <dgm:cxn modelId="{7EB993D7-D403-4B73-BF1D-F41B97A82EDF}" type="presParOf" srcId="{34679332-23EA-45C2-984A-30D457362131}" destId="{CC734778-885D-4DCD-8F74-B00B80CFF1FA}" srcOrd="5" destOrd="0" presId="urn:microsoft.com/office/officeart/2005/8/layout/hList9"/>
    <dgm:cxn modelId="{576860C5-6DBF-4AAC-A351-CE76126987AF}" type="presParOf" srcId="{34679332-23EA-45C2-984A-30D457362131}" destId="{982D168B-3E1E-4F0D-8CEA-71B88B4DEB29}" srcOrd="6" destOrd="0" presId="urn:microsoft.com/office/officeart/2005/8/layout/hList9"/>
    <dgm:cxn modelId="{72CAB892-DBBD-4344-8B80-0CFCAAF9FF4C}" type="presParOf" srcId="{982D168B-3E1E-4F0D-8CEA-71B88B4DEB29}" destId="{99D2BFB8-0CE9-4BA3-9BB7-7E304011BA06}" srcOrd="0" destOrd="0" presId="urn:microsoft.com/office/officeart/2005/8/layout/hList9"/>
    <dgm:cxn modelId="{FC2E9DBF-22E5-4A03-AB19-E6AC16780CA0}" type="presParOf" srcId="{982D168B-3E1E-4F0D-8CEA-71B88B4DEB29}" destId="{95E03DCF-12EB-499A-9788-F366BE39DD0A}" srcOrd="1" destOrd="0" presId="urn:microsoft.com/office/officeart/2005/8/layout/hList9"/>
    <dgm:cxn modelId="{A8023B97-E99C-478C-8E8C-03B269F6A4D1}" type="presParOf" srcId="{95E03DCF-12EB-499A-9788-F366BE39DD0A}" destId="{5BCF7186-4074-4F2B-BB78-78126BF17A5C}" srcOrd="0" destOrd="0" presId="urn:microsoft.com/office/officeart/2005/8/layout/hList9"/>
    <dgm:cxn modelId="{F4C6B6F8-90D0-44A0-8930-C8FE2DC6DBF5}" type="presParOf" srcId="{95E03DCF-12EB-499A-9788-F366BE39DD0A}" destId="{65AACF39-A06E-4DD7-AC77-7155E35170EE}" srcOrd="1" destOrd="0" presId="urn:microsoft.com/office/officeart/2005/8/layout/hList9"/>
    <dgm:cxn modelId="{D184B2F1-C0DE-43B2-9A45-68CC90364680}" type="presParOf" srcId="{982D168B-3E1E-4F0D-8CEA-71B88B4DEB29}" destId="{F0D9F4E9-9337-4EA7-8974-4FF949C38094}" srcOrd="2" destOrd="0" presId="urn:microsoft.com/office/officeart/2005/8/layout/hList9"/>
    <dgm:cxn modelId="{73734211-8BA4-4DBB-A067-DDCA1A34451A}" type="presParOf" srcId="{F0D9F4E9-9337-4EA7-8974-4FF949C38094}" destId="{264A6E5E-5629-436C-95F9-478C40527757}" srcOrd="0" destOrd="0" presId="urn:microsoft.com/office/officeart/2005/8/layout/hList9"/>
    <dgm:cxn modelId="{6090E015-B115-48E1-959E-34731069A38A}" type="presParOf" srcId="{F0D9F4E9-9337-4EA7-8974-4FF949C38094}" destId="{4FD8C315-CB54-4563-8FF8-74967411D8FC}" srcOrd="1" destOrd="0" presId="urn:microsoft.com/office/officeart/2005/8/layout/hList9"/>
    <dgm:cxn modelId="{CDEA148D-9E8A-48B0-9531-902565836A0D}" type="presParOf" srcId="{34679332-23EA-45C2-984A-30D457362131}" destId="{A224AD83-A12E-4C2F-A8D4-06546791B421}" srcOrd="7" destOrd="0" presId="urn:microsoft.com/office/officeart/2005/8/layout/hList9"/>
    <dgm:cxn modelId="{6F124109-1FA5-4715-8D3A-803361F5F2C0}" type="presParOf" srcId="{34679332-23EA-45C2-984A-30D457362131}" destId="{FA5F4419-2290-473B-8F68-18D2E0A91B3E}" srcOrd="8" destOrd="0" presId="urn:microsoft.com/office/officeart/2005/8/layout/hList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77C153A-6379-4822-9303-812BD888C415}" type="doc">
      <dgm:prSet loTypeId="urn:microsoft.com/office/officeart/2009/3/layout/StepUpProcess" loCatId="process" qsTypeId="urn:microsoft.com/office/officeart/2005/8/quickstyle/simple1" qsCatId="simple" csTypeId="urn:microsoft.com/office/officeart/2005/8/colors/accent1_2" csCatId="accent1" phldr="1"/>
      <dgm:spPr/>
      <dgm:t>
        <a:bodyPr/>
        <a:lstStyle/>
        <a:p>
          <a:endParaRPr lang="fr-FR"/>
        </a:p>
      </dgm:t>
    </dgm:pt>
    <dgm:pt modelId="{C8E9F7E8-7481-40EA-8138-ABDE7B8C6013}">
      <dgm:prSet phldrT="[Texte]"/>
      <dgm:spPr/>
      <dgm:t>
        <a:bodyPr/>
        <a:lstStyle/>
        <a:p>
          <a:r>
            <a:rPr lang="fr-FR" b="1" dirty="0" smtClean="0">
              <a:solidFill>
                <a:schemeClr val="accent5"/>
              </a:solidFill>
            </a:rPr>
            <a:t>Formation par les compétences</a:t>
          </a:r>
          <a:endParaRPr lang="fr-FR" b="1" dirty="0">
            <a:solidFill>
              <a:schemeClr val="accent5"/>
            </a:solidFill>
          </a:endParaRPr>
        </a:p>
      </dgm:t>
    </dgm:pt>
    <dgm:pt modelId="{86E841A3-A279-45BF-AA97-D4907CAECCF3}" type="parTrans" cxnId="{AAABF8B4-176D-4163-B2F0-3627E8027FD6}">
      <dgm:prSet/>
      <dgm:spPr/>
      <dgm:t>
        <a:bodyPr/>
        <a:lstStyle/>
        <a:p>
          <a:endParaRPr lang="fr-FR"/>
        </a:p>
      </dgm:t>
    </dgm:pt>
    <dgm:pt modelId="{75C101ED-BFBD-4AA5-B8E3-F718F59726C7}" type="sibTrans" cxnId="{AAABF8B4-176D-4163-B2F0-3627E8027FD6}">
      <dgm:prSet/>
      <dgm:spPr/>
      <dgm:t>
        <a:bodyPr/>
        <a:lstStyle/>
        <a:p>
          <a:endParaRPr lang="fr-FR"/>
        </a:p>
      </dgm:t>
    </dgm:pt>
    <dgm:pt modelId="{B56EEA4F-1A7F-46D3-BCF6-20B3EDD79CF9}">
      <dgm:prSet phldrT="[Texte]"/>
      <dgm:spPr/>
      <dgm:t>
        <a:bodyPr/>
        <a:lstStyle/>
        <a:p>
          <a:r>
            <a:rPr lang="fr-FR" b="1" dirty="0" smtClean="0">
              <a:solidFill>
                <a:schemeClr val="accent5"/>
              </a:solidFill>
            </a:rPr>
            <a:t>Evaluation formative</a:t>
          </a:r>
          <a:endParaRPr lang="fr-FR" b="1" dirty="0">
            <a:solidFill>
              <a:schemeClr val="accent5"/>
            </a:solidFill>
          </a:endParaRPr>
        </a:p>
      </dgm:t>
    </dgm:pt>
    <dgm:pt modelId="{6BE19ED0-89B6-44F7-8A6C-CBDE37D79F4B}" type="parTrans" cxnId="{921B5C63-919D-4E30-8858-C5289B5869CB}">
      <dgm:prSet/>
      <dgm:spPr/>
      <dgm:t>
        <a:bodyPr/>
        <a:lstStyle/>
        <a:p>
          <a:endParaRPr lang="fr-FR"/>
        </a:p>
      </dgm:t>
    </dgm:pt>
    <dgm:pt modelId="{6FB0B384-9B95-4486-9883-ECD4C6835333}" type="sibTrans" cxnId="{921B5C63-919D-4E30-8858-C5289B5869CB}">
      <dgm:prSet/>
      <dgm:spPr/>
      <dgm:t>
        <a:bodyPr/>
        <a:lstStyle/>
        <a:p>
          <a:endParaRPr lang="fr-FR"/>
        </a:p>
      </dgm:t>
    </dgm:pt>
    <dgm:pt modelId="{7681EC8D-8DE8-47D0-BF01-3220A035EB78}">
      <dgm:prSet phldrT="[Texte]"/>
      <dgm:spPr/>
      <dgm:t>
        <a:bodyPr/>
        <a:lstStyle/>
        <a:p>
          <a:r>
            <a:rPr lang="fr-FR" b="1" dirty="0" smtClean="0">
              <a:solidFill>
                <a:schemeClr val="accent5"/>
              </a:solidFill>
            </a:rPr>
            <a:t>Evaluation certificative</a:t>
          </a:r>
          <a:endParaRPr lang="fr-FR" b="1" dirty="0">
            <a:solidFill>
              <a:schemeClr val="accent5"/>
            </a:solidFill>
          </a:endParaRPr>
        </a:p>
      </dgm:t>
    </dgm:pt>
    <dgm:pt modelId="{F9613E16-237B-497E-8AFA-3179FC6724B6}" type="parTrans" cxnId="{E7647975-F4CD-4487-B9F7-8528E373E5B6}">
      <dgm:prSet/>
      <dgm:spPr/>
      <dgm:t>
        <a:bodyPr/>
        <a:lstStyle/>
        <a:p>
          <a:endParaRPr lang="fr-FR"/>
        </a:p>
      </dgm:t>
    </dgm:pt>
    <dgm:pt modelId="{463460E3-5211-43E1-A72F-A23BF9C819FB}" type="sibTrans" cxnId="{E7647975-F4CD-4487-B9F7-8528E373E5B6}">
      <dgm:prSet/>
      <dgm:spPr/>
      <dgm:t>
        <a:bodyPr/>
        <a:lstStyle/>
        <a:p>
          <a:endParaRPr lang="fr-FR"/>
        </a:p>
      </dgm:t>
    </dgm:pt>
    <dgm:pt modelId="{BB2ECFA3-13C1-4C63-BFD0-95315A73436A}" type="pres">
      <dgm:prSet presAssocID="{377C153A-6379-4822-9303-812BD888C415}" presName="rootnode" presStyleCnt="0">
        <dgm:presLayoutVars>
          <dgm:chMax/>
          <dgm:chPref/>
          <dgm:dir/>
          <dgm:animLvl val="lvl"/>
        </dgm:presLayoutVars>
      </dgm:prSet>
      <dgm:spPr/>
      <dgm:t>
        <a:bodyPr/>
        <a:lstStyle/>
        <a:p>
          <a:endParaRPr lang="fr-FR"/>
        </a:p>
      </dgm:t>
    </dgm:pt>
    <dgm:pt modelId="{2F384B4F-5055-483D-830B-77A32D2F4814}" type="pres">
      <dgm:prSet presAssocID="{C8E9F7E8-7481-40EA-8138-ABDE7B8C6013}" presName="composite" presStyleCnt="0"/>
      <dgm:spPr/>
    </dgm:pt>
    <dgm:pt modelId="{147F81E0-B715-47DF-BB84-06BBB634EBC6}" type="pres">
      <dgm:prSet presAssocID="{C8E9F7E8-7481-40EA-8138-ABDE7B8C6013}" presName="LShape" presStyleLbl="alignNode1" presStyleIdx="0" presStyleCnt="5"/>
      <dgm:spPr>
        <a:solidFill>
          <a:schemeClr val="accent2">
            <a:lumMod val="75000"/>
          </a:schemeClr>
        </a:solidFill>
        <a:ln>
          <a:solidFill>
            <a:schemeClr val="bg1"/>
          </a:solidFill>
        </a:ln>
      </dgm:spPr>
      <dgm:t>
        <a:bodyPr/>
        <a:lstStyle/>
        <a:p>
          <a:endParaRPr lang="fr-FR"/>
        </a:p>
      </dgm:t>
    </dgm:pt>
    <dgm:pt modelId="{8AFEC2D1-31C6-4BDF-B849-30A179347637}" type="pres">
      <dgm:prSet presAssocID="{C8E9F7E8-7481-40EA-8138-ABDE7B8C6013}" presName="ParentText" presStyleLbl="revTx" presStyleIdx="0" presStyleCnt="3">
        <dgm:presLayoutVars>
          <dgm:chMax val="0"/>
          <dgm:chPref val="0"/>
          <dgm:bulletEnabled val="1"/>
        </dgm:presLayoutVars>
      </dgm:prSet>
      <dgm:spPr/>
      <dgm:t>
        <a:bodyPr/>
        <a:lstStyle/>
        <a:p>
          <a:endParaRPr lang="fr-FR"/>
        </a:p>
      </dgm:t>
    </dgm:pt>
    <dgm:pt modelId="{54E0382D-3639-475B-8502-A86DCAA9B4E1}" type="pres">
      <dgm:prSet presAssocID="{C8E9F7E8-7481-40EA-8138-ABDE7B8C6013}" presName="Triangle" presStyleLbl="alignNode1" presStyleIdx="1" presStyleCnt="5"/>
      <dgm:spPr>
        <a:solidFill>
          <a:schemeClr val="accent2">
            <a:lumMod val="75000"/>
          </a:schemeClr>
        </a:solidFill>
        <a:ln>
          <a:solidFill>
            <a:schemeClr val="bg1"/>
          </a:solidFill>
        </a:ln>
      </dgm:spPr>
      <dgm:t>
        <a:bodyPr/>
        <a:lstStyle/>
        <a:p>
          <a:endParaRPr lang="fr-FR"/>
        </a:p>
      </dgm:t>
    </dgm:pt>
    <dgm:pt modelId="{D40C9761-6C3F-48C6-9891-B0BC208BCA53}" type="pres">
      <dgm:prSet presAssocID="{75C101ED-BFBD-4AA5-B8E3-F718F59726C7}" presName="sibTrans" presStyleCnt="0"/>
      <dgm:spPr/>
    </dgm:pt>
    <dgm:pt modelId="{EFA8FDF0-4AE5-46A7-B3E2-87CBC7EC7C64}" type="pres">
      <dgm:prSet presAssocID="{75C101ED-BFBD-4AA5-B8E3-F718F59726C7}" presName="space" presStyleCnt="0"/>
      <dgm:spPr/>
    </dgm:pt>
    <dgm:pt modelId="{F970AB1E-FBAB-4F1C-A699-7B54540F463C}" type="pres">
      <dgm:prSet presAssocID="{B56EEA4F-1A7F-46D3-BCF6-20B3EDD79CF9}" presName="composite" presStyleCnt="0"/>
      <dgm:spPr/>
    </dgm:pt>
    <dgm:pt modelId="{336BF2FE-8A36-4188-9868-DAC82D2754E5}" type="pres">
      <dgm:prSet presAssocID="{B56EEA4F-1A7F-46D3-BCF6-20B3EDD79CF9}" presName="LShape" presStyleLbl="alignNode1" presStyleIdx="2" presStyleCnt="5"/>
      <dgm:spPr>
        <a:solidFill>
          <a:schemeClr val="accent2">
            <a:lumMod val="75000"/>
          </a:schemeClr>
        </a:solidFill>
        <a:ln>
          <a:solidFill>
            <a:schemeClr val="bg1"/>
          </a:solidFill>
        </a:ln>
      </dgm:spPr>
      <dgm:t>
        <a:bodyPr/>
        <a:lstStyle/>
        <a:p>
          <a:endParaRPr lang="fr-FR"/>
        </a:p>
      </dgm:t>
    </dgm:pt>
    <dgm:pt modelId="{406F85CB-F4E3-4BA8-9B30-C5AE039DF23F}" type="pres">
      <dgm:prSet presAssocID="{B56EEA4F-1A7F-46D3-BCF6-20B3EDD79CF9}" presName="ParentText" presStyleLbl="revTx" presStyleIdx="1" presStyleCnt="3">
        <dgm:presLayoutVars>
          <dgm:chMax val="0"/>
          <dgm:chPref val="0"/>
          <dgm:bulletEnabled val="1"/>
        </dgm:presLayoutVars>
      </dgm:prSet>
      <dgm:spPr/>
      <dgm:t>
        <a:bodyPr/>
        <a:lstStyle/>
        <a:p>
          <a:endParaRPr lang="fr-FR"/>
        </a:p>
      </dgm:t>
    </dgm:pt>
    <dgm:pt modelId="{0D976885-E087-4EBD-9754-FF3C2AF0237F}" type="pres">
      <dgm:prSet presAssocID="{B56EEA4F-1A7F-46D3-BCF6-20B3EDD79CF9}" presName="Triangle" presStyleLbl="alignNode1" presStyleIdx="3" presStyleCnt="5"/>
      <dgm:spPr>
        <a:solidFill>
          <a:schemeClr val="accent2">
            <a:lumMod val="75000"/>
          </a:schemeClr>
        </a:solidFill>
        <a:ln>
          <a:solidFill>
            <a:schemeClr val="bg1"/>
          </a:solidFill>
        </a:ln>
      </dgm:spPr>
      <dgm:t>
        <a:bodyPr/>
        <a:lstStyle/>
        <a:p>
          <a:endParaRPr lang="fr-FR"/>
        </a:p>
      </dgm:t>
    </dgm:pt>
    <dgm:pt modelId="{E61E9CF2-2E6D-4862-8116-B5D73928DD32}" type="pres">
      <dgm:prSet presAssocID="{6FB0B384-9B95-4486-9883-ECD4C6835333}" presName="sibTrans" presStyleCnt="0"/>
      <dgm:spPr/>
    </dgm:pt>
    <dgm:pt modelId="{C72D7450-5F00-4A1E-AD70-CD157D7139A3}" type="pres">
      <dgm:prSet presAssocID="{6FB0B384-9B95-4486-9883-ECD4C6835333}" presName="space" presStyleCnt="0"/>
      <dgm:spPr/>
    </dgm:pt>
    <dgm:pt modelId="{18A4D69C-ACB1-4BF0-9833-227066DF88B8}" type="pres">
      <dgm:prSet presAssocID="{7681EC8D-8DE8-47D0-BF01-3220A035EB78}" presName="composite" presStyleCnt="0"/>
      <dgm:spPr/>
    </dgm:pt>
    <dgm:pt modelId="{18545907-28A1-487E-A410-D998A26977AF}" type="pres">
      <dgm:prSet presAssocID="{7681EC8D-8DE8-47D0-BF01-3220A035EB78}" presName="LShape" presStyleLbl="alignNode1" presStyleIdx="4" presStyleCnt="5"/>
      <dgm:spPr>
        <a:solidFill>
          <a:schemeClr val="accent2">
            <a:lumMod val="75000"/>
          </a:schemeClr>
        </a:solidFill>
        <a:ln>
          <a:solidFill>
            <a:schemeClr val="bg1"/>
          </a:solidFill>
        </a:ln>
      </dgm:spPr>
      <dgm:t>
        <a:bodyPr/>
        <a:lstStyle/>
        <a:p>
          <a:endParaRPr lang="fr-FR"/>
        </a:p>
      </dgm:t>
    </dgm:pt>
    <dgm:pt modelId="{4EF4C27D-197F-4A67-934E-21D5098E4E43}" type="pres">
      <dgm:prSet presAssocID="{7681EC8D-8DE8-47D0-BF01-3220A035EB78}" presName="ParentText" presStyleLbl="revTx" presStyleIdx="2" presStyleCnt="3">
        <dgm:presLayoutVars>
          <dgm:chMax val="0"/>
          <dgm:chPref val="0"/>
          <dgm:bulletEnabled val="1"/>
        </dgm:presLayoutVars>
      </dgm:prSet>
      <dgm:spPr/>
      <dgm:t>
        <a:bodyPr/>
        <a:lstStyle/>
        <a:p>
          <a:endParaRPr lang="fr-FR"/>
        </a:p>
      </dgm:t>
    </dgm:pt>
  </dgm:ptLst>
  <dgm:cxnLst>
    <dgm:cxn modelId="{1D39B4C3-14CC-4BD2-8D2A-891D6A224324}" type="presOf" srcId="{C8E9F7E8-7481-40EA-8138-ABDE7B8C6013}" destId="{8AFEC2D1-31C6-4BDF-B849-30A179347637}" srcOrd="0" destOrd="0" presId="urn:microsoft.com/office/officeart/2009/3/layout/StepUpProcess"/>
    <dgm:cxn modelId="{60F9DEBA-12F7-4917-B5A7-BEFBF4D8EB4D}" type="presOf" srcId="{377C153A-6379-4822-9303-812BD888C415}" destId="{BB2ECFA3-13C1-4C63-BFD0-95315A73436A}" srcOrd="0" destOrd="0" presId="urn:microsoft.com/office/officeart/2009/3/layout/StepUpProcess"/>
    <dgm:cxn modelId="{921B5C63-919D-4E30-8858-C5289B5869CB}" srcId="{377C153A-6379-4822-9303-812BD888C415}" destId="{B56EEA4F-1A7F-46D3-BCF6-20B3EDD79CF9}" srcOrd="1" destOrd="0" parTransId="{6BE19ED0-89B6-44F7-8A6C-CBDE37D79F4B}" sibTransId="{6FB0B384-9B95-4486-9883-ECD4C6835333}"/>
    <dgm:cxn modelId="{E7647975-F4CD-4487-B9F7-8528E373E5B6}" srcId="{377C153A-6379-4822-9303-812BD888C415}" destId="{7681EC8D-8DE8-47D0-BF01-3220A035EB78}" srcOrd="2" destOrd="0" parTransId="{F9613E16-237B-497E-8AFA-3179FC6724B6}" sibTransId="{463460E3-5211-43E1-A72F-A23BF9C819FB}"/>
    <dgm:cxn modelId="{0EC8E9C6-A58E-467F-83B4-2DAADB1BCEE9}" type="presOf" srcId="{B56EEA4F-1A7F-46D3-BCF6-20B3EDD79CF9}" destId="{406F85CB-F4E3-4BA8-9B30-C5AE039DF23F}" srcOrd="0" destOrd="0" presId="urn:microsoft.com/office/officeart/2009/3/layout/StepUpProcess"/>
    <dgm:cxn modelId="{2837B7F6-55FE-426F-A865-5773997F7789}" type="presOf" srcId="{7681EC8D-8DE8-47D0-BF01-3220A035EB78}" destId="{4EF4C27D-197F-4A67-934E-21D5098E4E43}" srcOrd="0" destOrd="0" presId="urn:microsoft.com/office/officeart/2009/3/layout/StepUpProcess"/>
    <dgm:cxn modelId="{AAABF8B4-176D-4163-B2F0-3627E8027FD6}" srcId="{377C153A-6379-4822-9303-812BD888C415}" destId="{C8E9F7E8-7481-40EA-8138-ABDE7B8C6013}" srcOrd="0" destOrd="0" parTransId="{86E841A3-A279-45BF-AA97-D4907CAECCF3}" sibTransId="{75C101ED-BFBD-4AA5-B8E3-F718F59726C7}"/>
    <dgm:cxn modelId="{89E62234-0E89-48CF-8033-D5EC1E309432}" type="presParOf" srcId="{BB2ECFA3-13C1-4C63-BFD0-95315A73436A}" destId="{2F384B4F-5055-483D-830B-77A32D2F4814}" srcOrd="0" destOrd="0" presId="urn:microsoft.com/office/officeart/2009/3/layout/StepUpProcess"/>
    <dgm:cxn modelId="{C4641372-C351-493A-9B1C-22B89A4EC6C3}" type="presParOf" srcId="{2F384B4F-5055-483D-830B-77A32D2F4814}" destId="{147F81E0-B715-47DF-BB84-06BBB634EBC6}" srcOrd="0" destOrd="0" presId="urn:microsoft.com/office/officeart/2009/3/layout/StepUpProcess"/>
    <dgm:cxn modelId="{F1F496ED-62DE-4FC4-8323-09DD232F4DED}" type="presParOf" srcId="{2F384B4F-5055-483D-830B-77A32D2F4814}" destId="{8AFEC2D1-31C6-4BDF-B849-30A179347637}" srcOrd="1" destOrd="0" presId="urn:microsoft.com/office/officeart/2009/3/layout/StepUpProcess"/>
    <dgm:cxn modelId="{37CBD5C5-5FFF-4A01-ACCD-679D1B40BDEC}" type="presParOf" srcId="{2F384B4F-5055-483D-830B-77A32D2F4814}" destId="{54E0382D-3639-475B-8502-A86DCAA9B4E1}" srcOrd="2" destOrd="0" presId="urn:microsoft.com/office/officeart/2009/3/layout/StepUpProcess"/>
    <dgm:cxn modelId="{5FB7C50B-3377-45AB-B2F7-DC02F3F9D4A4}" type="presParOf" srcId="{BB2ECFA3-13C1-4C63-BFD0-95315A73436A}" destId="{D40C9761-6C3F-48C6-9891-B0BC208BCA53}" srcOrd="1" destOrd="0" presId="urn:microsoft.com/office/officeart/2009/3/layout/StepUpProcess"/>
    <dgm:cxn modelId="{A34E325F-8A95-46D6-902C-6CE45FF5F5DB}" type="presParOf" srcId="{D40C9761-6C3F-48C6-9891-B0BC208BCA53}" destId="{EFA8FDF0-4AE5-46A7-B3E2-87CBC7EC7C64}" srcOrd="0" destOrd="0" presId="urn:microsoft.com/office/officeart/2009/3/layout/StepUpProcess"/>
    <dgm:cxn modelId="{13744341-0D56-455E-B231-AAC5B63E384B}" type="presParOf" srcId="{BB2ECFA3-13C1-4C63-BFD0-95315A73436A}" destId="{F970AB1E-FBAB-4F1C-A699-7B54540F463C}" srcOrd="2" destOrd="0" presId="urn:microsoft.com/office/officeart/2009/3/layout/StepUpProcess"/>
    <dgm:cxn modelId="{5A61ED8C-1561-4734-B9ED-758CC376418E}" type="presParOf" srcId="{F970AB1E-FBAB-4F1C-A699-7B54540F463C}" destId="{336BF2FE-8A36-4188-9868-DAC82D2754E5}" srcOrd="0" destOrd="0" presId="urn:microsoft.com/office/officeart/2009/3/layout/StepUpProcess"/>
    <dgm:cxn modelId="{53CAAA1F-C93E-465B-9743-35E5FE1C23BF}" type="presParOf" srcId="{F970AB1E-FBAB-4F1C-A699-7B54540F463C}" destId="{406F85CB-F4E3-4BA8-9B30-C5AE039DF23F}" srcOrd="1" destOrd="0" presId="urn:microsoft.com/office/officeart/2009/3/layout/StepUpProcess"/>
    <dgm:cxn modelId="{4ACACE41-2E40-475B-AC89-5E0A2FEAA93B}" type="presParOf" srcId="{F970AB1E-FBAB-4F1C-A699-7B54540F463C}" destId="{0D976885-E087-4EBD-9754-FF3C2AF0237F}" srcOrd="2" destOrd="0" presId="urn:microsoft.com/office/officeart/2009/3/layout/StepUpProcess"/>
    <dgm:cxn modelId="{51D528E8-1E2C-402B-BCA8-AE43C746A0F3}" type="presParOf" srcId="{BB2ECFA3-13C1-4C63-BFD0-95315A73436A}" destId="{E61E9CF2-2E6D-4862-8116-B5D73928DD32}" srcOrd="3" destOrd="0" presId="urn:microsoft.com/office/officeart/2009/3/layout/StepUpProcess"/>
    <dgm:cxn modelId="{55941E61-61AB-4050-8434-A253EF2EABF6}" type="presParOf" srcId="{E61E9CF2-2E6D-4862-8116-B5D73928DD32}" destId="{C72D7450-5F00-4A1E-AD70-CD157D7139A3}" srcOrd="0" destOrd="0" presId="urn:microsoft.com/office/officeart/2009/3/layout/StepUpProcess"/>
    <dgm:cxn modelId="{6FF4D500-E2F8-49A9-805F-7F0F33EB1D52}" type="presParOf" srcId="{BB2ECFA3-13C1-4C63-BFD0-95315A73436A}" destId="{18A4D69C-ACB1-4BF0-9833-227066DF88B8}" srcOrd="4" destOrd="0" presId="urn:microsoft.com/office/officeart/2009/3/layout/StepUpProcess"/>
    <dgm:cxn modelId="{5A71A89F-0EC8-48AC-BCF0-E08F9A20A5FB}" type="presParOf" srcId="{18A4D69C-ACB1-4BF0-9833-227066DF88B8}" destId="{18545907-28A1-487E-A410-D998A26977AF}" srcOrd="0" destOrd="0" presId="urn:microsoft.com/office/officeart/2009/3/layout/StepUpProcess"/>
    <dgm:cxn modelId="{6C3CD249-9238-499F-B310-04A7627B8D14}" type="presParOf" srcId="{18A4D69C-ACB1-4BF0-9833-227066DF88B8}" destId="{4EF4C27D-197F-4A67-934E-21D5098E4E43}" srcOrd="1" destOrd="0" presId="urn:microsoft.com/office/officeart/2009/3/layout/StepUp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16D78D-CEE2-401F-85D7-1228830265F6}">
      <dsp:nvSpPr>
        <dsp:cNvPr id="0" name=""/>
        <dsp:cNvSpPr/>
      </dsp:nvSpPr>
      <dsp:spPr>
        <a:xfrm>
          <a:off x="0" y="1049284"/>
          <a:ext cx="2057400" cy="1102612"/>
        </a:xfrm>
        <a:prstGeom prst="rect">
          <a:avLst/>
        </a:prstGeom>
        <a:noFill/>
        <a:ln>
          <a:solidFill>
            <a:schemeClr val="bg1"/>
          </a:solidFill>
        </a:ln>
        <a:effectLst/>
      </dsp:spPr>
      <dsp:style>
        <a:lnRef idx="0">
          <a:scrgbClr r="0" g="0" b="0"/>
        </a:lnRef>
        <a:fillRef idx="0">
          <a:scrgbClr r="0" g="0" b="0"/>
        </a:fillRef>
        <a:effectRef idx="0">
          <a:scrgbClr r="0" g="0" b="0"/>
        </a:effectRef>
        <a:fontRef idx="minor"/>
      </dsp:style>
      <dsp:txBody>
        <a:bodyPr spcFirstLastPara="0" vert="horz" wrap="square" lIns="234696" tIns="83820" rIns="234696" bIns="83820" numCol="1" spcCol="1270" anchor="ctr" anchorCtr="0">
          <a:noAutofit/>
        </a:bodyPr>
        <a:lstStyle/>
        <a:p>
          <a:pPr lvl="0" algn="ctr" defTabSz="1466850">
            <a:lnSpc>
              <a:spcPct val="90000"/>
            </a:lnSpc>
            <a:spcBef>
              <a:spcPct val="0"/>
            </a:spcBef>
            <a:spcAft>
              <a:spcPct val="35000"/>
            </a:spcAft>
          </a:pPr>
          <a:r>
            <a:rPr lang="fr-FR" sz="3300" b="1" kern="1200" dirty="0" smtClean="0">
              <a:solidFill>
                <a:srgbClr val="00B050"/>
              </a:solidFill>
            </a:rPr>
            <a:t>Situation A</a:t>
          </a:r>
          <a:endParaRPr lang="fr-FR" sz="3300" b="1" kern="1200" dirty="0">
            <a:solidFill>
              <a:srgbClr val="00B050"/>
            </a:solidFill>
          </a:endParaRPr>
        </a:p>
      </dsp:txBody>
      <dsp:txXfrm>
        <a:off x="0" y="1049284"/>
        <a:ext cx="2057400" cy="1102612"/>
      </dsp:txXfrm>
    </dsp:sp>
    <dsp:sp modelId="{B0FD4273-EB20-4383-BDFE-1D30D43E992E}">
      <dsp:nvSpPr>
        <dsp:cNvPr id="0" name=""/>
        <dsp:cNvSpPr/>
      </dsp:nvSpPr>
      <dsp:spPr>
        <a:xfrm>
          <a:off x="2057399" y="997599"/>
          <a:ext cx="411480" cy="1205982"/>
        </a:xfrm>
        <a:prstGeom prst="leftBrace">
          <a:avLst>
            <a:gd name="adj1" fmla="val 35000"/>
            <a:gd name="adj2" fmla="val 50000"/>
          </a:avLst>
        </a:prstGeom>
        <a:solidFill>
          <a:schemeClr val="bg1"/>
        </a:solidFill>
        <a:ln w="25400" cap="flat" cmpd="sng" algn="ctr">
          <a:solidFill>
            <a:srgbClr val="00B050"/>
          </a:solidFill>
          <a:prstDash val="solid"/>
        </a:ln>
        <a:effectLst/>
      </dsp:spPr>
      <dsp:style>
        <a:lnRef idx="2">
          <a:scrgbClr r="0" g="0" b="0"/>
        </a:lnRef>
        <a:fillRef idx="0">
          <a:scrgbClr r="0" g="0" b="0"/>
        </a:fillRef>
        <a:effectRef idx="0">
          <a:scrgbClr r="0" g="0" b="0"/>
        </a:effectRef>
        <a:fontRef idx="minor"/>
      </dsp:style>
    </dsp:sp>
    <dsp:sp modelId="{489E93E1-3F00-4681-9D85-D3D7EEAD2CD9}">
      <dsp:nvSpPr>
        <dsp:cNvPr id="0" name=""/>
        <dsp:cNvSpPr/>
      </dsp:nvSpPr>
      <dsp:spPr>
        <a:xfrm>
          <a:off x="2633471" y="997599"/>
          <a:ext cx="5596128" cy="1205982"/>
        </a:xfrm>
        <a:prstGeom prst="rect">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285750" lvl="1" indent="-285750" algn="l" defTabSz="1466850">
            <a:lnSpc>
              <a:spcPct val="90000"/>
            </a:lnSpc>
            <a:spcBef>
              <a:spcPct val="0"/>
            </a:spcBef>
            <a:spcAft>
              <a:spcPct val="15000"/>
            </a:spcAft>
            <a:buChar char="••"/>
          </a:pPr>
          <a:r>
            <a:rPr lang="fr-FR" sz="3300" b="1" kern="1200" dirty="0" smtClean="0">
              <a:solidFill>
                <a:schemeClr val="accent1">
                  <a:lumMod val="75000"/>
                </a:schemeClr>
              </a:solidFill>
            </a:rPr>
            <a:t>CCF - Evaluation au « fil de l’eau »</a:t>
          </a:r>
          <a:endParaRPr lang="fr-FR" sz="3300" b="1" kern="1200" dirty="0">
            <a:solidFill>
              <a:schemeClr val="accent1">
                <a:lumMod val="75000"/>
              </a:schemeClr>
            </a:solidFill>
          </a:endParaRPr>
        </a:p>
      </dsp:txBody>
      <dsp:txXfrm>
        <a:off x="2633471" y="997599"/>
        <a:ext cx="5596128" cy="1205982"/>
      </dsp:txXfrm>
    </dsp:sp>
    <dsp:sp modelId="{6272EB0B-0A2F-4315-A342-27A8EC484429}">
      <dsp:nvSpPr>
        <dsp:cNvPr id="0" name=""/>
        <dsp:cNvSpPr/>
      </dsp:nvSpPr>
      <dsp:spPr>
        <a:xfrm>
          <a:off x="0" y="2374066"/>
          <a:ext cx="2057400" cy="11026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4696" tIns="83820" rIns="234696" bIns="83820" numCol="1" spcCol="1270" anchor="ctr" anchorCtr="0">
          <a:noAutofit/>
        </a:bodyPr>
        <a:lstStyle/>
        <a:p>
          <a:pPr lvl="0" algn="ctr" defTabSz="1466850">
            <a:lnSpc>
              <a:spcPct val="90000"/>
            </a:lnSpc>
            <a:spcBef>
              <a:spcPct val="0"/>
            </a:spcBef>
            <a:spcAft>
              <a:spcPct val="35000"/>
            </a:spcAft>
          </a:pPr>
          <a:r>
            <a:rPr lang="fr-FR" sz="3300" b="1" kern="1200" dirty="0" smtClean="0">
              <a:solidFill>
                <a:srgbClr val="00B050"/>
              </a:solidFill>
            </a:rPr>
            <a:t>Situation B</a:t>
          </a:r>
          <a:endParaRPr lang="fr-FR" sz="3300" b="1" kern="1200" dirty="0">
            <a:solidFill>
              <a:srgbClr val="00B050"/>
            </a:solidFill>
          </a:endParaRPr>
        </a:p>
      </dsp:txBody>
      <dsp:txXfrm>
        <a:off x="0" y="2374066"/>
        <a:ext cx="2057400" cy="1102612"/>
      </dsp:txXfrm>
    </dsp:sp>
    <dsp:sp modelId="{6AA072D5-7A58-4C05-B800-127F50D4E3E1}">
      <dsp:nvSpPr>
        <dsp:cNvPr id="0" name=""/>
        <dsp:cNvSpPr/>
      </dsp:nvSpPr>
      <dsp:spPr>
        <a:xfrm>
          <a:off x="2057399" y="2322381"/>
          <a:ext cx="411480" cy="1205982"/>
        </a:xfrm>
        <a:prstGeom prst="leftBrace">
          <a:avLst>
            <a:gd name="adj1" fmla="val 35000"/>
            <a:gd name="adj2" fmla="val 50000"/>
          </a:avLst>
        </a:prstGeom>
        <a:noFill/>
        <a:ln w="25400" cap="flat" cmpd="sng" algn="ctr">
          <a:solidFill>
            <a:srgbClr val="00B050"/>
          </a:solidFill>
          <a:prstDash val="solid"/>
        </a:ln>
        <a:effectLst/>
      </dsp:spPr>
      <dsp:style>
        <a:lnRef idx="2">
          <a:scrgbClr r="0" g="0" b="0"/>
        </a:lnRef>
        <a:fillRef idx="0">
          <a:scrgbClr r="0" g="0" b="0"/>
        </a:fillRef>
        <a:effectRef idx="0">
          <a:scrgbClr r="0" g="0" b="0"/>
        </a:effectRef>
        <a:fontRef idx="minor"/>
      </dsp:style>
    </dsp:sp>
    <dsp:sp modelId="{D80C1CFC-7314-4239-B88C-241586A53D61}">
      <dsp:nvSpPr>
        <dsp:cNvPr id="0" name=""/>
        <dsp:cNvSpPr/>
      </dsp:nvSpPr>
      <dsp:spPr>
        <a:xfrm>
          <a:off x="2633471" y="2322381"/>
          <a:ext cx="5596128" cy="1205982"/>
        </a:xfrm>
        <a:prstGeom prst="rect">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285750" lvl="1" indent="-285750" algn="l" defTabSz="1466850">
            <a:lnSpc>
              <a:spcPct val="90000"/>
            </a:lnSpc>
            <a:spcBef>
              <a:spcPct val="0"/>
            </a:spcBef>
            <a:spcAft>
              <a:spcPct val="15000"/>
            </a:spcAft>
            <a:buChar char="••"/>
          </a:pPr>
          <a:r>
            <a:rPr lang="fr-FR" sz="3300" b="1" kern="1200" dirty="0" smtClean="0">
              <a:solidFill>
                <a:schemeClr val="accent1">
                  <a:lumMod val="75000"/>
                </a:schemeClr>
              </a:solidFill>
            </a:rPr>
            <a:t>CCF - Epreuve pratique orale de 20’</a:t>
          </a:r>
          <a:endParaRPr lang="fr-FR" sz="3300" b="1" kern="1200" dirty="0">
            <a:solidFill>
              <a:schemeClr val="accent1">
                <a:lumMod val="75000"/>
              </a:schemeClr>
            </a:solidFill>
          </a:endParaRPr>
        </a:p>
      </dsp:txBody>
      <dsp:txXfrm>
        <a:off x="2633471" y="2322381"/>
        <a:ext cx="5596128" cy="120598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0EFEC9-D444-4587-81EE-D4F64A678822}">
      <dsp:nvSpPr>
        <dsp:cNvPr id="0" name=""/>
        <dsp:cNvSpPr/>
      </dsp:nvSpPr>
      <dsp:spPr>
        <a:xfrm>
          <a:off x="3634000" y="1542265"/>
          <a:ext cx="1871451" cy="1841722"/>
        </a:xfrm>
        <a:prstGeom prst="ellipse">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a:lnSpc>
              <a:spcPct val="90000"/>
            </a:lnSpc>
            <a:spcBef>
              <a:spcPct val="0"/>
            </a:spcBef>
            <a:spcAft>
              <a:spcPct val="35000"/>
            </a:spcAft>
          </a:pPr>
          <a:r>
            <a:rPr lang="fr-FR" sz="2300" b="1" kern="1200" dirty="0" smtClean="0">
              <a:solidFill>
                <a:schemeClr val="accent1">
                  <a:lumMod val="75000"/>
                </a:schemeClr>
              </a:solidFill>
            </a:rPr>
            <a:t>Quelles situations évaluer ?</a:t>
          </a:r>
          <a:endParaRPr lang="fr-FR" sz="2300" b="1" kern="1200" dirty="0">
            <a:solidFill>
              <a:schemeClr val="accent1">
                <a:lumMod val="75000"/>
              </a:schemeClr>
            </a:solidFill>
          </a:endParaRPr>
        </a:p>
      </dsp:txBody>
      <dsp:txXfrm>
        <a:off x="3908068" y="1811979"/>
        <a:ext cx="1323315" cy="1302294"/>
      </dsp:txXfrm>
    </dsp:sp>
    <dsp:sp modelId="{61756217-3F2A-4A56-9721-75766E3615BD}">
      <dsp:nvSpPr>
        <dsp:cNvPr id="0" name=""/>
        <dsp:cNvSpPr/>
      </dsp:nvSpPr>
      <dsp:spPr>
        <a:xfrm rot="16200000">
          <a:off x="4507384" y="1466871"/>
          <a:ext cx="124683" cy="26103"/>
        </a:xfrm>
        <a:custGeom>
          <a:avLst/>
          <a:gdLst/>
          <a:ahLst/>
          <a:cxnLst/>
          <a:rect l="0" t="0" r="0" b="0"/>
          <a:pathLst>
            <a:path>
              <a:moveTo>
                <a:pt x="0" y="13051"/>
              </a:moveTo>
              <a:lnTo>
                <a:pt x="124683" y="13051"/>
              </a:lnTo>
            </a:path>
          </a:pathLst>
        </a:custGeom>
        <a:noFill/>
        <a:ln w="25400" cap="flat" cmpd="sng" algn="ctr">
          <a:solidFill>
            <a:srgbClr val="00B0F0"/>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fr-FR" sz="500" kern="1200" dirty="0"/>
        </a:p>
      </dsp:txBody>
      <dsp:txXfrm>
        <a:off x="4566608" y="1476806"/>
        <a:ext cx="6234" cy="6234"/>
      </dsp:txXfrm>
    </dsp:sp>
    <dsp:sp modelId="{0857650A-A9FB-447A-902F-264CF25FC0AC}">
      <dsp:nvSpPr>
        <dsp:cNvPr id="0" name=""/>
        <dsp:cNvSpPr/>
      </dsp:nvSpPr>
      <dsp:spPr>
        <a:xfrm>
          <a:off x="3594083" y="-22013"/>
          <a:ext cx="1951284" cy="1439595"/>
        </a:xfrm>
        <a:prstGeom prst="ellipse">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fr-FR" sz="2400" b="1" kern="1200" dirty="0" smtClean="0">
              <a:solidFill>
                <a:schemeClr val="accent1">
                  <a:lumMod val="75000"/>
                </a:schemeClr>
              </a:solidFill>
            </a:rPr>
            <a:t>Quoi évaluer ? </a:t>
          </a:r>
          <a:endParaRPr lang="fr-FR" sz="2400" b="1" kern="1200" dirty="0">
            <a:solidFill>
              <a:schemeClr val="accent1">
                <a:lumMod val="75000"/>
              </a:schemeClr>
            </a:solidFill>
          </a:endParaRPr>
        </a:p>
      </dsp:txBody>
      <dsp:txXfrm>
        <a:off x="3879842" y="188811"/>
        <a:ext cx="1379766" cy="1017947"/>
      </dsp:txXfrm>
    </dsp:sp>
    <dsp:sp modelId="{23DC49B3-C32C-4326-A599-E1DAAA83A15A}">
      <dsp:nvSpPr>
        <dsp:cNvPr id="0" name=""/>
        <dsp:cNvSpPr/>
      </dsp:nvSpPr>
      <dsp:spPr>
        <a:xfrm>
          <a:off x="5505451" y="2450074"/>
          <a:ext cx="73996" cy="26103"/>
        </a:xfrm>
        <a:custGeom>
          <a:avLst/>
          <a:gdLst/>
          <a:ahLst/>
          <a:cxnLst/>
          <a:rect l="0" t="0" r="0" b="0"/>
          <a:pathLst>
            <a:path>
              <a:moveTo>
                <a:pt x="0" y="13051"/>
              </a:moveTo>
              <a:lnTo>
                <a:pt x="73996" y="13051"/>
              </a:lnTo>
            </a:path>
          </a:pathLst>
        </a:custGeom>
        <a:noFill/>
        <a:ln w="25400" cap="flat" cmpd="sng" algn="ctr">
          <a:solidFill>
            <a:srgbClr val="00B0F0"/>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fr-FR" sz="500" kern="1200" dirty="0"/>
        </a:p>
      </dsp:txBody>
      <dsp:txXfrm>
        <a:off x="5540599" y="2461276"/>
        <a:ext cx="3699" cy="3699"/>
      </dsp:txXfrm>
    </dsp:sp>
    <dsp:sp modelId="{CFCB0852-A8B2-41D7-A013-5440E6A4C5A2}">
      <dsp:nvSpPr>
        <dsp:cNvPr id="0" name=""/>
        <dsp:cNvSpPr/>
      </dsp:nvSpPr>
      <dsp:spPr>
        <a:xfrm>
          <a:off x="5579447" y="1603894"/>
          <a:ext cx="2594065" cy="1718462"/>
        </a:xfrm>
        <a:prstGeom prst="ellipse">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fr-FR" sz="2400" b="1" kern="1200" dirty="0" smtClean="0">
              <a:solidFill>
                <a:schemeClr val="accent1">
                  <a:lumMod val="75000"/>
                </a:schemeClr>
              </a:solidFill>
            </a:rPr>
            <a:t>Comment accompagner les étudiants </a:t>
          </a:r>
          <a:r>
            <a:rPr lang="fr-FR" sz="2400" b="1" kern="1200" dirty="0" smtClean="0">
              <a:solidFill>
                <a:schemeClr val="accent1"/>
              </a:solidFill>
            </a:rPr>
            <a:t>?</a:t>
          </a:r>
          <a:endParaRPr lang="fr-FR" sz="2400" b="1" kern="1200" dirty="0">
            <a:solidFill>
              <a:schemeClr val="accent1"/>
            </a:solidFill>
          </a:endParaRPr>
        </a:p>
      </dsp:txBody>
      <dsp:txXfrm>
        <a:off x="5959339" y="1855557"/>
        <a:ext cx="1834281" cy="1215136"/>
      </dsp:txXfrm>
    </dsp:sp>
    <dsp:sp modelId="{82068F5C-F93A-4FE5-8780-F74FFE4D6835}">
      <dsp:nvSpPr>
        <dsp:cNvPr id="0" name=""/>
        <dsp:cNvSpPr/>
      </dsp:nvSpPr>
      <dsp:spPr>
        <a:xfrm rot="5400000">
          <a:off x="4492529" y="3448131"/>
          <a:ext cx="154391" cy="26103"/>
        </a:xfrm>
        <a:custGeom>
          <a:avLst/>
          <a:gdLst/>
          <a:ahLst/>
          <a:cxnLst/>
          <a:rect l="0" t="0" r="0" b="0"/>
          <a:pathLst>
            <a:path>
              <a:moveTo>
                <a:pt x="0" y="13051"/>
              </a:moveTo>
              <a:lnTo>
                <a:pt x="154391" y="13051"/>
              </a:lnTo>
            </a:path>
          </a:pathLst>
        </a:custGeom>
        <a:noFill/>
        <a:ln w="25400" cap="flat" cmpd="sng" algn="ctr">
          <a:solidFill>
            <a:srgbClr val="00B0F0"/>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fr-FR" sz="500" kern="1200" dirty="0"/>
        </a:p>
      </dsp:txBody>
      <dsp:txXfrm>
        <a:off x="4565865" y="3457323"/>
        <a:ext cx="7719" cy="7719"/>
      </dsp:txXfrm>
    </dsp:sp>
    <dsp:sp modelId="{C9E7E2A9-2F92-44ED-A494-F534E2431685}">
      <dsp:nvSpPr>
        <dsp:cNvPr id="0" name=""/>
        <dsp:cNvSpPr/>
      </dsp:nvSpPr>
      <dsp:spPr>
        <a:xfrm>
          <a:off x="2983271" y="3538378"/>
          <a:ext cx="3172909" cy="1380178"/>
        </a:xfrm>
        <a:prstGeom prst="ellipse">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fr-FR" sz="2200" b="1" kern="1200" dirty="0" smtClean="0">
              <a:solidFill>
                <a:schemeClr val="accent1">
                  <a:lumMod val="75000"/>
                </a:schemeClr>
              </a:solidFill>
            </a:rPr>
            <a:t>Quand évaluer et combien d’évaluations ?</a:t>
          </a:r>
          <a:endParaRPr lang="fr-FR" sz="2200" b="1" kern="1200" dirty="0">
            <a:solidFill>
              <a:schemeClr val="accent1">
                <a:lumMod val="75000"/>
              </a:schemeClr>
            </a:solidFill>
          </a:endParaRPr>
        </a:p>
      </dsp:txBody>
      <dsp:txXfrm>
        <a:off x="3447933" y="3740500"/>
        <a:ext cx="2243585" cy="975934"/>
      </dsp:txXfrm>
    </dsp:sp>
    <dsp:sp modelId="{34F8F32C-E8DA-41D0-9662-E9C0B5CC9FA1}">
      <dsp:nvSpPr>
        <dsp:cNvPr id="0" name=""/>
        <dsp:cNvSpPr/>
      </dsp:nvSpPr>
      <dsp:spPr>
        <a:xfrm rot="10802673">
          <a:off x="3483127" y="2449288"/>
          <a:ext cx="150873" cy="26103"/>
        </a:xfrm>
        <a:custGeom>
          <a:avLst/>
          <a:gdLst/>
          <a:ahLst/>
          <a:cxnLst/>
          <a:rect l="0" t="0" r="0" b="0"/>
          <a:pathLst>
            <a:path>
              <a:moveTo>
                <a:pt x="0" y="13051"/>
              </a:moveTo>
              <a:lnTo>
                <a:pt x="150873" y="13051"/>
              </a:lnTo>
            </a:path>
          </a:pathLst>
        </a:custGeom>
        <a:noFill/>
        <a:ln w="25400" cap="flat" cmpd="sng" algn="ctr">
          <a:solidFill>
            <a:srgbClr val="00B0F0"/>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fr-FR" sz="500" kern="1200" dirty="0"/>
        </a:p>
      </dsp:txBody>
      <dsp:txXfrm rot="10800000">
        <a:off x="3554791" y="2458568"/>
        <a:ext cx="7543" cy="7543"/>
      </dsp:txXfrm>
    </dsp:sp>
    <dsp:sp modelId="{39B07DDE-E998-404E-B972-EB0BF7FA0CAF}">
      <dsp:nvSpPr>
        <dsp:cNvPr id="0" name=""/>
        <dsp:cNvSpPr/>
      </dsp:nvSpPr>
      <dsp:spPr>
        <a:xfrm>
          <a:off x="1331519" y="1596505"/>
          <a:ext cx="2151608" cy="1729879"/>
        </a:xfrm>
        <a:prstGeom prst="ellipse">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fr-FR" sz="2400" b="1" kern="1200" dirty="0" smtClean="0">
              <a:solidFill>
                <a:schemeClr val="accent1">
                  <a:lumMod val="75000"/>
                </a:schemeClr>
              </a:solidFill>
            </a:rPr>
            <a:t>Comment évaluer ?</a:t>
          </a:r>
          <a:endParaRPr lang="fr-FR" sz="2400" b="1" kern="1200" dirty="0">
            <a:solidFill>
              <a:schemeClr val="accent1">
                <a:lumMod val="75000"/>
              </a:schemeClr>
            </a:solidFill>
          </a:endParaRPr>
        </a:p>
      </dsp:txBody>
      <dsp:txXfrm>
        <a:off x="1646615" y="1849840"/>
        <a:ext cx="1521416" cy="122320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FBCDF0-3D4E-4116-88D3-13426F02E727}">
      <dsp:nvSpPr>
        <dsp:cNvPr id="0" name=""/>
        <dsp:cNvSpPr/>
      </dsp:nvSpPr>
      <dsp:spPr>
        <a:xfrm>
          <a:off x="42" y="11589"/>
          <a:ext cx="4037792" cy="1615116"/>
        </a:xfrm>
        <a:prstGeom prst="rect">
          <a:avLst/>
        </a:prstGeom>
        <a:solidFill>
          <a:schemeClr val="bg1"/>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130048" rIns="227584" bIns="130048" numCol="1" spcCol="1270" anchor="ctr" anchorCtr="0">
          <a:noAutofit/>
        </a:bodyPr>
        <a:lstStyle/>
        <a:p>
          <a:pPr lvl="0" algn="ctr" defTabSz="1422400">
            <a:lnSpc>
              <a:spcPct val="90000"/>
            </a:lnSpc>
            <a:spcBef>
              <a:spcPct val="0"/>
            </a:spcBef>
            <a:spcAft>
              <a:spcPct val="35000"/>
            </a:spcAft>
          </a:pPr>
          <a:r>
            <a:rPr lang="fr-FR" sz="3200" b="1" kern="1200" dirty="0" smtClean="0">
              <a:solidFill>
                <a:srgbClr val="00B050"/>
              </a:solidFill>
            </a:rPr>
            <a:t>Quoi évaluer ?</a:t>
          </a:r>
          <a:endParaRPr lang="fr-FR" sz="3200" b="1" kern="1200" dirty="0">
            <a:solidFill>
              <a:srgbClr val="00B050"/>
            </a:solidFill>
          </a:endParaRPr>
        </a:p>
      </dsp:txBody>
      <dsp:txXfrm>
        <a:off x="42" y="11589"/>
        <a:ext cx="4037792" cy="1615116"/>
      </dsp:txXfrm>
    </dsp:sp>
    <dsp:sp modelId="{30C9DEE7-BE8F-4030-97C2-A979C5BCC57C}">
      <dsp:nvSpPr>
        <dsp:cNvPr id="0" name=""/>
        <dsp:cNvSpPr/>
      </dsp:nvSpPr>
      <dsp:spPr>
        <a:xfrm>
          <a:off x="42" y="1626706"/>
          <a:ext cx="4037792" cy="2854800"/>
        </a:xfrm>
        <a:prstGeom prst="rect">
          <a:avLst/>
        </a:prstGeom>
        <a:solidFill>
          <a:schemeClr val="accent2">
            <a:lumMod val="40000"/>
            <a:lumOff val="60000"/>
            <a:alpha val="90000"/>
          </a:schemeClr>
        </a:solidFill>
        <a:ln w="25400" cap="flat" cmpd="sng" algn="ctr">
          <a:solidFill>
            <a:schemeClr val="bg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149352" rIns="199136" bIns="224028" numCol="1" spcCol="1270" anchor="t" anchorCtr="0">
          <a:noAutofit/>
        </a:bodyPr>
        <a:lstStyle/>
        <a:p>
          <a:pPr marL="285750" lvl="1" indent="-285750" algn="l" defTabSz="1244600">
            <a:lnSpc>
              <a:spcPct val="90000"/>
            </a:lnSpc>
            <a:spcBef>
              <a:spcPct val="0"/>
            </a:spcBef>
            <a:spcAft>
              <a:spcPct val="15000"/>
            </a:spcAft>
            <a:buChar char="••"/>
          </a:pPr>
          <a:r>
            <a:rPr lang="fr-FR" sz="2800" b="1" kern="1200" dirty="0" smtClean="0">
              <a:solidFill>
                <a:schemeClr val="accent1"/>
              </a:solidFill>
            </a:rPr>
            <a:t>E42. Compétences de P7 à partir de SP reprenant des activités de P1 à P4</a:t>
          </a:r>
          <a:endParaRPr lang="fr-FR" sz="2800" b="1" kern="1200" dirty="0">
            <a:solidFill>
              <a:schemeClr val="accent1"/>
            </a:solidFill>
          </a:endParaRPr>
        </a:p>
        <a:p>
          <a:pPr marL="285750" lvl="1" indent="-285750" algn="l" defTabSz="1244600">
            <a:lnSpc>
              <a:spcPct val="90000"/>
            </a:lnSpc>
            <a:spcBef>
              <a:spcPct val="0"/>
            </a:spcBef>
            <a:spcAft>
              <a:spcPct val="15000"/>
            </a:spcAft>
            <a:buChar char="••"/>
          </a:pPr>
          <a:r>
            <a:rPr lang="fr-FR" sz="2800" b="1" kern="1200" dirty="0" smtClean="0">
              <a:solidFill>
                <a:schemeClr val="accent1"/>
              </a:solidFill>
            </a:rPr>
            <a:t>E5. Compétences de P5, P6 et P7</a:t>
          </a:r>
          <a:endParaRPr lang="fr-FR" sz="2800" b="1" kern="1200" dirty="0">
            <a:solidFill>
              <a:schemeClr val="accent1"/>
            </a:solidFill>
          </a:endParaRPr>
        </a:p>
      </dsp:txBody>
      <dsp:txXfrm>
        <a:off x="42" y="1626706"/>
        <a:ext cx="4037792" cy="2854800"/>
      </dsp:txXfrm>
    </dsp:sp>
    <dsp:sp modelId="{445E0C08-BFB1-44B9-9371-021327214616}">
      <dsp:nvSpPr>
        <dsp:cNvPr id="0" name=""/>
        <dsp:cNvSpPr/>
      </dsp:nvSpPr>
      <dsp:spPr>
        <a:xfrm>
          <a:off x="4603125" y="11589"/>
          <a:ext cx="4037792" cy="1615116"/>
        </a:xfrm>
        <a:prstGeom prst="rect">
          <a:avLst/>
        </a:prstGeom>
        <a:solidFill>
          <a:schemeClr val="bg1"/>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130048" rIns="227584" bIns="130048" numCol="1" spcCol="1270" anchor="ctr" anchorCtr="0">
          <a:noAutofit/>
        </a:bodyPr>
        <a:lstStyle/>
        <a:p>
          <a:pPr lvl="0" algn="ctr" defTabSz="1422400">
            <a:lnSpc>
              <a:spcPct val="90000"/>
            </a:lnSpc>
            <a:spcBef>
              <a:spcPct val="0"/>
            </a:spcBef>
            <a:spcAft>
              <a:spcPct val="35000"/>
            </a:spcAft>
          </a:pPr>
          <a:r>
            <a:rPr lang="fr-FR" sz="3200" b="1" kern="1200" dirty="0" smtClean="0">
              <a:solidFill>
                <a:srgbClr val="00B050"/>
              </a:solidFill>
            </a:rPr>
            <a:t>Quelles situations évaluer ?</a:t>
          </a:r>
          <a:endParaRPr lang="fr-FR" sz="3200" b="1" kern="1200" dirty="0">
            <a:solidFill>
              <a:srgbClr val="00B050"/>
            </a:solidFill>
          </a:endParaRPr>
        </a:p>
      </dsp:txBody>
      <dsp:txXfrm>
        <a:off x="4603125" y="11589"/>
        <a:ext cx="4037792" cy="1615116"/>
      </dsp:txXfrm>
    </dsp:sp>
    <dsp:sp modelId="{9B42E3EC-2146-4F99-B7FF-43E71825BBF4}">
      <dsp:nvSpPr>
        <dsp:cNvPr id="0" name=""/>
        <dsp:cNvSpPr/>
      </dsp:nvSpPr>
      <dsp:spPr>
        <a:xfrm>
          <a:off x="4603125" y="1626706"/>
          <a:ext cx="4037792" cy="2854800"/>
        </a:xfrm>
        <a:prstGeom prst="rect">
          <a:avLst/>
        </a:prstGeom>
        <a:solidFill>
          <a:schemeClr val="accent2">
            <a:lumMod val="40000"/>
            <a:lumOff val="60000"/>
            <a:alpha val="90000"/>
          </a:schemeClr>
        </a:solidFill>
        <a:ln w="25400" cap="flat" cmpd="sng" algn="ctr">
          <a:solidFill>
            <a:schemeClr val="bg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149352" rIns="199136" bIns="224028" numCol="1" spcCol="1270" anchor="t" anchorCtr="0">
          <a:noAutofit/>
        </a:bodyPr>
        <a:lstStyle/>
        <a:p>
          <a:pPr marL="285750" lvl="1" indent="-285750" algn="l" defTabSz="1244600">
            <a:lnSpc>
              <a:spcPct val="90000"/>
            </a:lnSpc>
            <a:spcBef>
              <a:spcPct val="0"/>
            </a:spcBef>
            <a:spcAft>
              <a:spcPct val="15000"/>
            </a:spcAft>
            <a:buChar char="••"/>
          </a:pPr>
          <a:r>
            <a:rPr lang="fr-FR" sz="2800" b="1" kern="1200" dirty="0" smtClean="0">
              <a:solidFill>
                <a:schemeClr val="accent1"/>
              </a:solidFill>
            </a:rPr>
            <a:t>Des situations de travail vécues au cours de la formation en Ets et en stage, </a:t>
          </a:r>
          <a:r>
            <a:rPr lang="fr-FR" sz="2400" b="1" i="1" kern="1200" dirty="0" smtClean="0">
              <a:solidFill>
                <a:schemeClr val="accent1"/>
              </a:solidFill>
            </a:rPr>
            <a:t>seul ou en groupe, d’une complexité significative</a:t>
          </a:r>
          <a:endParaRPr lang="fr-FR" sz="2400" b="1" i="1" kern="1200" dirty="0">
            <a:solidFill>
              <a:schemeClr val="accent1"/>
            </a:solidFill>
          </a:endParaRPr>
        </a:p>
      </dsp:txBody>
      <dsp:txXfrm>
        <a:off x="4603125" y="1626706"/>
        <a:ext cx="4037792" cy="28548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diagrams.loki3.com/BracketList+Icon">
  <dgm:title val="Liste verticale à crochets"/>
  <dgm:desc val="Permet d’afficher des blocs d’informations groupés. Adapté à de grandes quantités de texte Niveau 2."/>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SquareAccentList">
  <dgm:title val=""/>
  <dgm:desc val=""/>
  <dgm:catLst>
    <dgm:cat type="list" pri="5500"/>
  </dgm:catLst>
  <dgm:samp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ampData>
  <dgm:style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clrData>
  <dgm:layoutNode name="layout">
    <dgm:varLst>
      <dgm:chMax/>
      <dgm:chPref/>
      <dgm:dir/>
      <dgm:resizeHandles/>
    </dgm:varLst>
    <dgm:choose name="Name0">
      <dgm:if name="Name1" func="var" arg="dir" op="equ" val="norm">
        <dgm:alg type="hierChild">
          <dgm:param type="linDir" val="fromL"/>
          <dgm:param type="vertAlign" val="t"/>
          <dgm:param type="nodeVertAlign" val="t"/>
          <dgm:param type="horzAlign" val="ctr"/>
          <dgm:param type="fallback" val="1D"/>
        </dgm:alg>
      </dgm:if>
      <dgm:else name="Name2">
        <dgm:alg type="hierChild">
          <dgm:param type="linDir" val="fromR"/>
          <dgm:param type="vertAlign" val="t"/>
          <dgm:param type="nodeVertAlign" val="t"/>
          <dgm:param type="horzAlign" val="ctr"/>
          <dgm:param type="fallback" val="1D"/>
        </dgm:alg>
      </dgm:else>
    </dgm:choose>
    <dgm:shape xmlns:r="http://schemas.openxmlformats.org/officeDocument/2006/relationships" r:blip="">
      <dgm:adjLst/>
    </dgm:shape>
    <dgm:presOf/>
    <dgm:constrLst>
      <dgm:constr type="primFontSz" for="des" forName="Parent" op="equ" val="65"/>
      <dgm:constr type="primFontSz" for="des" forName="Child" op="equ" val="65"/>
      <dgm:constr type="primFontSz" for="des" forName="Child" refType="primFontSz" refFor="des" refForName="Parent" op="lte"/>
      <dgm:constr type="w" for="des" forName="rootComposite" refType="h" refFor="des" refForName="rootComposite" fact="3.0396"/>
      <dgm:constr type="h" for="des" forName="rootComposite" refType="h"/>
      <dgm:constr type="w" for="des" forName="childComposite" refType="w" refFor="des" refForName="rootComposite"/>
      <dgm:constr type="h" for="des" forName="childComposite" refType="h" refFor="des" refForName="rootComposite" fact="0.5205"/>
      <dgm:constr type="sibSp" refType="w" refFor="des" refForName="rootComposite" fact="0.05"/>
      <dgm:constr type="sp" for="des" forName="root" refType="h" refFor="des" refForName="childComposite" fact="0.2855"/>
    </dgm:constrLst>
    <dgm:ruleLst/>
    <dgm:forEach name="Name3" axis="ch">
      <dgm:forEach name="Name4" axis="self" ptType="node" cnt="1">
        <dgm:layoutNode name="root">
          <dgm:varLst>
            <dgm:chMax/>
            <dgm:chPref/>
          </dgm:varLst>
          <dgm:alg type="hierRoot">
            <dgm:param type="hierAlign" val="tL"/>
          </dgm:alg>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hoose name="Name5">
              <dgm:if name="Name6" func="var" arg="dir" op="equ" val="norm">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l" for="ch" forName="ParentSmallAccent" refType="w" fact="0"/>
                  <dgm:constr type="b" for="ch" forName="ParentSmallAccent" refType="h"/>
                  <dgm:constr type="w" for="ch" forName="ParentSmallAccent" refType="h" fact="0.2233"/>
                  <dgm:constr type="h" for="ch" forName="ParentSmallAccent" refType="h" fact="0.2233"/>
                </dgm:constrLst>
              </dgm:if>
              <dgm:else name="Name7">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r" for="ch" forName="ParentSmallAccent" refType="w"/>
                  <dgm:constr type="b" for="ch" forName="ParentSmallAccent" refType="h"/>
                  <dgm:constr type="w" for="ch" forName="ParentSmallAccent" refType="h" fact="0.2233"/>
                  <dgm:constr type="h" for="ch" forName="ParentSmallAccent" refType="h" fact="0.2233"/>
                </dgm:constrLst>
              </dgm:else>
            </dgm:choose>
            <dgm:ruleLst/>
            <dgm:layoutNode name="ParentAccent" styleLbl="alignNode1">
              <dgm:alg type="sp"/>
              <dgm:shape xmlns:r="http://schemas.openxmlformats.org/officeDocument/2006/relationships" type="rect" r:blip="">
                <dgm:adjLst/>
              </dgm:shape>
              <dgm:presOf/>
            </dgm:layoutNode>
            <dgm:layoutNode name="ParentSmallAccent" styleLbl="fgAcc1">
              <dgm:alg type="sp"/>
              <dgm:shape xmlns:r="http://schemas.openxmlformats.org/officeDocument/2006/relationships" type="rect" r:blip="">
                <dgm:adjLst/>
              </dgm:shape>
              <dgm:presOf/>
            </dgm:layoutNode>
            <dgm:layoutNode name="Parent" styleLbl="revTx">
              <dgm:varLst>
                <dgm:chMax/>
                <dgm:chPref val="4"/>
                <dgm:bulletEnabled val="1"/>
              </dgm:varLst>
              <dgm:choose name="Name8">
                <dgm:if name="Name9" func="var" arg="dir" op="equ" val="norm">
                  <dgm:alg type="tx">
                    <dgm:param type="txAnchorVertCh" val="mid"/>
                    <dgm:param type="parTxLTRAlign" val="l"/>
                  </dgm:alg>
                </dgm:if>
                <dgm:else name="Name10">
                  <dgm:alg type="tx">
                    <dgm:param type="txAnchorVertCh" val="mid"/>
                    <dgm:param type="parTxLTRAlign" val="r"/>
                  </dgm:alg>
                </dgm:else>
              </dgm:choose>
              <dgm:shape xmlns:r="http://schemas.openxmlformats.org/officeDocument/2006/relationships" type="rect" r:blip="">
                <dgm:adjLst/>
              </dgm:shape>
              <dgm:presOf axis="self" ptType="node"/>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11" axis="ch">
              <dgm:forEach name="Name12" axis="self" ptType="node">
                <dgm:layoutNode name="childComposite">
                  <dgm:varLst>
                    <dgm:chMax val="0"/>
                    <dgm:chPref val="0"/>
                  </dgm:varLst>
                  <dgm:alg type="composite"/>
                  <dgm:shape xmlns:r="http://schemas.openxmlformats.org/officeDocument/2006/relationships" r:blip="">
                    <dgm:adjLst/>
                  </dgm:shape>
                  <dgm:presOf/>
                  <dgm:choose name="Name13">
                    <dgm:if name="Name14" func="var" arg="dir" op="equ" val="norm">
                      <dgm:constrLst>
                        <dgm:constr type="w" for="ch" forName="ChildAccent" refType="h" fact="0.429"/>
                        <dgm:constr type="h" for="ch" forName="ChildAccent" refType="h" fact="0.429"/>
                        <dgm:constr type="l" for="ch" forName="ChildAccent" refType="w" fact="0"/>
                        <dgm:constr type="t" for="ch" forName="ChildAccent" refType="h" fact="0.2855"/>
                        <dgm:constr type="w" for="ch" forName="Child" refType="w" fact="0.93"/>
                        <dgm:constr type="h" for="ch" forName="Child" refType="h"/>
                        <dgm:constr type="l" for="ch" forName="Child" refType="w" fact="0.07"/>
                        <dgm:constr type="t" for="ch" forName="Child" refType="h" fact="0"/>
                      </dgm:constrLst>
                    </dgm:if>
                    <dgm:else name="Name15">
                      <dgm:constrLst>
                        <dgm:constr type="w" for="ch" forName="ChildAccent" refType="h" fact="0.429"/>
                        <dgm:constr type="h" for="ch" forName="ChildAccent" refType="h" fact="0.429"/>
                        <dgm:constr type="r" for="ch" forName="ChildAccent" refType="w"/>
                        <dgm:constr type="t" for="ch" forName="ChildAccent" refType="h" fact="0.2855"/>
                        <dgm:constr type="w" for="ch" forName="Child" refType="w" fact="0.93"/>
                        <dgm:constr type="h" for="ch" forName="Child" refType="h"/>
                        <dgm:constr type="r" for="ch" forName="Child" refType="w" fact="0.93"/>
                        <dgm:constr type="t" for="ch" forName="Child" refType="h" fact="0"/>
                      </dgm:constrLst>
                    </dgm:else>
                  </dgm:choose>
                  <dgm:ruleLst/>
                  <dgm:layoutNode name="ChildAccent" styleLbl="solidFgAcc1">
                    <dgm:alg type="sp"/>
                    <dgm:shape xmlns:r="http://schemas.openxmlformats.org/officeDocument/2006/relationships" type="rect" r:blip="">
                      <dgm:adjLst/>
                    </dgm:shape>
                    <dgm:presOf/>
                  </dgm:layoutNode>
                  <dgm:layoutNode name="Child" styleLbl="revTx">
                    <dgm:varLst>
                      <dgm:chMax val="0"/>
                      <dgm:chPref val="0"/>
                      <dgm:bulletEnabled val="1"/>
                    </dgm:varLst>
                    <dgm:choose name="Name16">
                      <dgm:if name="Name17" func="var" arg="dir" op="equ" val="norm">
                        <dgm:alg type="tx">
                          <dgm:param type="txAnchorVertCh" val="mid"/>
                          <dgm:param type="parTxLTRAlign" val="l"/>
                        </dgm:alg>
                      </dgm:if>
                      <dgm:else name="Name18">
                        <dgm:alg type="tx">
                          <dgm:param type="txAnchorVertCh" val="mid"/>
                          <dgm:param type="parTxLTRAlign" val="r"/>
                        </dgm:alg>
                      </dgm:else>
                    </dgm:choose>
                    <dgm:shape xmlns:r="http://schemas.openxmlformats.org/officeDocument/2006/relationships" type="rect" r:blip="">
                      <dgm:adjLst/>
                    </dgm:shape>
                    <dgm:presOf axis="desOrSelf" ptType="node node"/>
                    <dgm:ruleLst>
                      <dgm:rule type="primFontSz" val="5" fact="NaN" max="NaN"/>
                    </dgm:ruleLst>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Process7#1">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0C8F35-31DC-4796-8533-2C172E0E5FC2}" type="datetimeFigureOut">
              <a:rPr lang="fr-FR" smtClean="0"/>
              <a:pPr/>
              <a:t>13/01/2015</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BFC6FAE-3279-4A73-AC10-264F63C4BA1B}" type="slidenum">
              <a:rPr lang="fr-FR" smtClean="0"/>
              <a:pPr/>
              <a:t>‹N°›</a:t>
            </a:fld>
            <a:endParaRPr lang="fr-FR"/>
          </a:p>
        </p:txBody>
      </p:sp>
    </p:spTree>
    <p:extLst>
      <p:ext uri="{BB962C8B-B14F-4D97-AF65-F5344CB8AC3E}">
        <p14:creationId xmlns:p14="http://schemas.microsoft.com/office/powerpoint/2010/main" val="1438759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indent="0">
              <a:buFontTx/>
              <a:buNone/>
            </a:pPr>
            <a:endParaRPr lang="fr-FR" dirty="0"/>
          </a:p>
        </p:txBody>
      </p:sp>
      <p:sp>
        <p:nvSpPr>
          <p:cNvPr id="4" name="Espace réservé du numéro de diapositive 3"/>
          <p:cNvSpPr>
            <a:spLocks noGrp="1"/>
          </p:cNvSpPr>
          <p:nvPr>
            <p:ph type="sldNum" sz="quarter" idx="10"/>
          </p:nvPr>
        </p:nvSpPr>
        <p:spPr/>
        <p:txBody>
          <a:bodyPr/>
          <a:lstStyle/>
          <a:p>
            <a:fld id="{2BFC6FAE-3279-4A73-AC10-264F63C4BA1B}" type="slidenum">
              <a:rPr lang="fr-FR" smtClean="0"/>
              <a:pPr/>
              <a:t>1</a:t>
            </a:fld>
            <a:endParaRPr lang="fr-FR" dirty="0"/>
          </a:p>
        </p:txBody>
      </p:sp>
    </p:spTree>
    <p:extLst>
      <p:ext uri="{BB962C8B-B14F-4D97-AF65-F5344CB8AC3E}">
        <p14:creationId xmlns:p14="http://schemas.microsoft.com/office/powerpoint/2010/main" val="2655777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indent="0">
              <a:buFontTx/>
              <a:buNone/>
            </a:pPr>
            <a:r>
              <a:rPr lang="fr-FR" b="1" dirty="0" smtClean="0"/>
              <a:t>E4. Traitement et contrôle des opérations comptables,</a:t>
            </a:r>
            <a:r>
              <a:rPr lang="fr-FR" b="1" baseline="0" dirty="0" smtClean="0"/>
              <a:t> fiscales et sociales (</a:t>
            </a:r>
            <a:r>
              <a:rPr lang="fr-FR" b="1" baseline="0" dirty="0" err="1" smtClean="0"/>
              <a:t>coef</a:t>
            </a:r>
            <a:r>
              <a:rPr lang="fr-FR" b="1" baseline="0" dirty="0" smtClean="0"/>
              <a:t> 10)</a:t>
            </a:r>
            <a:endParaRPr lang="fr-FR" b="1" dirty="0" smtClean="0"/>
          </a:p>
          <a:p>
            <a:pPr marL="0" indent="0">
              <a:buFontTx/>
              <a:buNone/>
            </a:pPr>
            <a:r>
              <a:rPr lang="fr-FR" dirty="0" smtClean="0"/>
              <a:t>L’évaluation</a:t>
            </a:r>
            <a:r>
              <a:rPr lang="fr-FR" baseline="0" dirty="0" smtClean="0"/>
              <a:t> des processus « cœur du métier » (P1 à P4) à deux niveaux : </a:t>
            </a:r>
          </a:p>
          <a:p>
            <a:pPr marL="0" indent="0">
              <a:buFontTx/>
              <a:buNone/>
            </a:pPr>
            <a:r>
              <a:rPr lang="fr-FR" baseline="0" dirty="0" smtClean="0"/>
              <a:t>1/ la technicité, la maîtrise des techniques de traitement des informations comptables, fiscales et sociales, la mise en œuvre des procédures de travail, de contrôle et des normes en vigueur, l’utilisation d’une document de référence</a:t>
            </a:r>
            <a:r>
              <a:rPr lang="fr-FR" i="1" baseline="0" dirty="0" smtClean="0"/>
              <a:t>… </a:t>
            </a:r>
            <a:r>
              <a:rPr lang="fr-FR" i="1" baseline="0" dirty="0" err="1" smtClean="0"/>
              <a:t>cf</a:t>
            </a:r>
            <a:r>
              <a:rPr lang="fr-FR" i="1" baseline="0" dirty="0" smtClean="0"/>
              <a:t> les objectifs page 97 </a:t>
            </a:r>
          </a:p>
          <a:p>
            <a:pPr marL="0" indent="0">
              <a:buFontTx/>
              <a:buNone/>
            </a:pPr>
            <a:r>
              <a:rPr lang="fr-FR" baseline="0" dirty="0" smtClean="0"/>
              <a:t>2/ la maîtrise et l’explicitation des démarches mises en œuvre dans un environnement numérique de travail via le CCF. l’utilisation des ressources numériques pour assurer les traitements dans les domaines comptable, fiscal et social </a:t>
            </a:r>
          </a:p>
          <a:p>
            <a:pPr marL="0" indent="0">
              <a:buFontTx/>
              <a:buNone/>
            </a:pPr>
            <a:r>
              <a:rPr lang="fr-FR" i="1" baseline="0" dirty="0" smtClean="0"/>
              <a:t>P1. Contrôle et traitement comptable des opérations commerciales P2. Contrôle et production de l’information financière</a:t>
            </a:r>
          </a:p>
          <a:p>
            <a:pPr marL="0" indent="0">
              <a:buFontTx/>
              <a:buNone/>
            </a:pPr>
            <a:r>
              <a:rPr lang="fr-FR" i="1" baseline="0" dirty="0" smtClean="0"/>
              <a:t>P3. Gestion des  relations sociales P4. Gestion des relations sociales</a:t>
            </a:r>
          </a:p>
          <a:p>
            <a:pPr marL="0" indent="0">
              <a:buFontTx/>
              <a:buNone/>
            </a:pPr>
            <a:r>
              <a:rPr lang="fr-FR" baseline="0" dirty="0" smtClean="0"/>
              <a:t>P5. Analyse et prévision de l’activité</a:t>
            </a:r>
          </a:p>
          <a:p>
            <a:pPr marL="0" indent="0">
              <a:buFontTx/>
              <a:buNone/>
            </a:pPr>
            <a:r>
              <a:rPr lang="fr-FR" baseline="0" dirty="0" smtClean="0"/>
              <a:t>P6. Analyse de la situation financière</a:t>
            </a:r>
          </a:p>
          <a:p>
            <a:pPr marL="0" indent="0">
              <a:buFontTx/>
              <a:buNone/>
            </a:pPr>
            <a:r>
              <a:rPr lang="fr-FR" baseline="0" dirty="0" smtClean="0"/>
              <a:t>P7. Fiabilisation de l’information et du SI comptable</a:t>
            </a:r>
            <a:endParaRPr lang="fr-FR" dirty="0"/>
          </a:p>
        </p:txBody>
      </p:sp>
      <p:sp>
        <p:nvSpPr>
          <p:cNvPr id="4" name="Espace réservé du numéro de diapositive 3"/>
          <p:cNvSpPr>
            <a:spLocks noGrp="1"/>
          </p:cNvSpPr>
          <p:nvPr>
            <p:ph type="sldNum" sz="quarter" idx="10"/>
          </p:nvPr>
        </p:nvSpPr>
        <p:spPr/>
        <p:txBody>
          <a:bodyPr/>
          <a:lstStyle/>
          <a:p>
            <a:fld id="{2BFC6FAE-3279-4A73-AC10-264F63C4BA1B}" type="slidenum">
              <a:rPr lang="fr-FR" smtClean="0"/>
              <a:pPr/>
              <a:t>2</a:t>
            </a:fld>
            <a:endParaRPr lang="fr-FR"/>
          </a:p>
        </p:txBody>
      </p:sp>
    </p:spTree>
    <p:extLst>
      <p:ext uri="{BB962C8B-B14F-4D97-AF65-F5344CB8AC3E}">
        <p14:creationId xmlns:p14="http://schemas.microsoft.com/office/powerpoint/2010/main" val="2655777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baseline="0" dirty="0" smtClean="0"/>
          </a:p>
          <a:p>
            <a:endParaRPr lang="fr-FR" baseline="0" dirty="0" smtClean="0"/>
          </a:p>
          <a:p>
            <a:endParaRPr lang="fr-FR" baseline="0" dirty="0" smtClean="0"/>
          </a:p>
          <a:p>
            <a:endParaRPr lang="fr-FR" baseline="0" dirty="0" smtClean="0"/>
          </a:p>
          <a:p>
            <a:endParaRPr lang="fr-FR" dirty="0"/>
          </a:p>
        </p:txBody>
      </p:sp>
      <p:sp>
        <p:nvSpPr>
          <p:cNvPr id="4" name="Espace réservé du numéro de diapositive 3"/>
          <p:cNvSpPr>
            <a:spLocks noGrp="1"/>
          </p:cNvSpPr>
          <p:nvPr>
            <p:ph type="sldNum" sz="quarter" idx="10"/>
          </p:nvPr>
        </p:nvSpPr>
        <p:spPr/>
        <p:txBody>
          <a:bodyPr/>
          <a:lstStyle/>
          <a:p>
            <a:fld id="{2BFC6FAE-3279-4A73-AC10-264F63C4BA1B}" type="slidenum">
              <a:rPr lang="fr-FR" smtClean="0"/>
              <a:pPr/>
              <a:t>3</a:t>
            </a:fld>
            <a:endParaRPr lang="fr-FR"/>
          </a:p>
        </p:txBody>
      </p:sp>
    </p:spTree>
    <p:extLst>
      <p:ext uri="{BB962C8B-B14F-4D97-AF65-F5344CB8AC3E}">
        <p14:creationId xmlns:p14="http://schemas.microsoft.com/office/powerpoint/2010/main" val="34845409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La situation A est évaluée</a:t>
            </a:r>
            <a:r>
              <a:rPr lang="fr-FR" baseline="0" dirty="0" smtClean="0"/>
              <a:t> sur 14 points et la situation B sur 6 points dans chacune des épreuves.</a:t>
            </a:r>
            <a:endParaRPr lang="fr-FR" dirty="0"/>
          </a:p>
        </p:txBody>
      </p:sp>
      <p:sp>
        <p:nvSpPr>
          <p:cNvPr id="4" name="Espace réservé du numéro de diapositive 3"/>
          <p:cNvSpPr>
            <a:spLocks noGrp="1"/>
          </p:cNvSpPr>
          <p:nvPr>
            <p:ph type="sldNum" sz="quarter" idx="10"/>
          </p:nvPr>
        </p:nvSpPr>
        <p:spPr/>
        <p:txBody>
          <a:bodyPr/>
          <a:lstStyle/>
          <a:p>
            <a:fld id="{2BFC6FAE-3279-4A73-AC10-264F63C4BA1B}" type="slidenum">
              <a:rPr lang="fr-FR" smtClean="0"/>
              <a:pPr/>
              <a:t>4</a:t>
            </a:fld>
            <a:endParaRPr lang="fr-FR" dirty="0"/>
          </a:p>
        </p:txBody>
      </p:sp>
    </p:spTree>
    <p:extLst>
      <p:ext uri="{BB962C8B-B14F-4D97-AF65-F5344CB8AC3E}">
        <p14:creationId xmlns:p14="http://schemas.microsoft.com/office/powerpoint/2010/main" val="26810868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2BFC6FAE-3279-4A73-AC10-264F63C4BA1B}" type="slidenum">
              <a:rPr lang="fr-FR" smtClean="0"/>
              <a:pPr/>
              <a:t>5</a:t>
            </a:fld>
            <a:endParaRPr lang="fr-FR" dirty="0"/>
          </a:p>
        </p:txBody>
      </p:sp>
    </p:spTree>
    <p:extLst>
      <p:ext uri="{BB962C8B-B14F-4D97-AF65-F5344CB8AC3E}">
        <p14:creationId xmlns:p14="http://schemas.microsoft.com/office/powerpoint/2010/main" val="39995350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La</a:t>
            </a:r>
            <a:r>
              <a:rPr lang="fr-FR" sz="1200" kern="1200" baseline="0" dirty="0" smtClean="0">
                <a:solidFill>
                  <a:schemeClr val="tx1"/>
                </a:solidFill>
                <a:effectLst/>
                <a:latin typeface="+mn-lt"/>
                <a:ea typeface="+mn-ea"/>
                <a:cs typeface="+mn-cs"/>
              </a:rPr>
              <a:t> complexité d’une situation de travail est liée au nombre d’acteurs, aux ressources disponibles, au degré d’autonomie et de responsabilité et au degré de difficulté de la production.</a:t>
            </a:r>
            <a:endParaRPr lang="fr-FR" sz="1200" kern="1200" dirty="0" smtClean="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2BFC6FAE-3279-4A73-AC10-264F63C4BA1B}" type="slidenum">
              <a:rPr lang="fr-FR" smtClean="0"/>
              <a:pPr/>
              <a:t>6</a:t>
            </a:fld>
            <a:endParaRPr lang="fr-FR" dirty="0"/>
          </a:p>
        </p:txBody>
      </p:sp>
    </p:spTree>
    <p:extLst>
      <p:ext uri="{BB962C8B-B14F-4D97-AF65-F5344CB8AC3E}">
        <p14:creationId xmlns:p14="http://schemas.microsoft.com/office/powerpoint/2010/main" val="36658583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b="0" dirty="0" smtClean="0">
              <a:solidFill>
                <a:schemeClr val="accent1">
                  <a:lumMod val="75000"/>
                </a:schemeClr>
              </a:solidFill>
            </a:endParaRPr>
          </a:p>
        </p:txBody>
      </p:sp>
      <p:sp>
        <p:nvSpPr>
          <p:cNvPr id="4" name="Espace réservé du numéro de diapositive 3"/>
          <p:cNvSpPr>
            <a:spLocks noGrp="1"/>
          </p:cNvSpPr>
          <p:nvPr>
            <p:ph type="sldNum" sz="quarter" idx="10"/>
          </p:nvPr>
        </p:nvSpPr>
        <p:spPr/>
        <p:txBody>
          <a:bodyPr/>
          <a:lstStyle/>
          <a:p>
            <a:fld id="{2BFC6FAE-3279-4A73-AC10-264F63C4BA1B}" type="slidenum">
              <a:rPr lang="fr-FR" smtClean="0"/>
              <a:pPr/>
              <a:t>7</a:t>
            </a:fld>
            <a:endParaRPr lang="fr-FR"/>
          </a:p>
        </p:txBody>
      </p:sp>
    </p:spTree>
    <p:extLst>
      <p:ext uri="{BB962C8B-B14F-4D97-AF65-F5344CB8AC3E}">
        <p14:creationId xmlns:p14="http://schemas.microsoft.com/office/powerpoint/2010/main" val="8097757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indent="0">
              <a:buFontTx/>
              <a:buNone/>
            </a:pPr>
            <a:r>
              <a:rPr lang="fr-FR" sz="1200" kern="1200" dirty="0" smtClean="0">
                <a:solidFill>
                  <a:schemeClr val="tx1"/>
                </a:solidFill>
                <a:effectLst/>
                <a:latin typeface="+mn-lt"/>
                <a:ea typeface="+mn-ea"/>
                <a:cs typeface="+mn-cs"/>
              </a:rPr>
              <a:t>La situation professionnelle est caractérisée par la réalisation, ou l’observation de </a:t>
            </a:r>
            <a:r>
              <a:rPr lang="fr-FR" sz="1200" b="1" kern="1200" dirty="0" smtClean="0">
                <a:solidFill>
                  <a:schemeClr val="tx1"/>
                </a:solidFill>
                <a:effectLst/>
                <a:latin typeface="+mn-lt"/>
                <a:ea typeface="+mn-ea"/>
                <a:cs typeface="+mn-cs"/>
              </a:rPr>
              <a:t>travaux complémentaires </a:t>
            </a:r>
            <a:r>
              <a:rPr lang="fr-FR" sz="1200" kern="1200" dirty="0" smtClean="0">
                <a:solidFill>
                  <a:schemeClr val="tx1"/>
                </a:solidFill>
                <a:effectLst/>
                <a:latin typeface="+mn-lt"/>
                <a:ea typeface="+mn-ea"/>
                <a:cs typeface="+mn-cs"/>
              </a:rPr>
              <a:t>répondant à un </a:t>
            </a:r>
            <a:r>
              <a:rPr lang="fr-FR" sz="1200" b="1" kern="1200" dirty="0" smtClean="0">
                <a:solidFill>
                  <a:schemeClr val="tx1"/>
                </a:solidFill>
                <a:effectLst/>
                <a:latin typeface="+mn-lt"/>
                <a:ea typeface="+mn-ea"/>
                <a:cs typeface="+mn-cs"/>
              </a:rPr>
              <a:t>même problème de gestion </a:t>
            </a:r>
            <a:r>
              <a:rPr lang="fr-FR" sz="1200" kern="1200" dirty="0" smtClean="0">
                <a:solidFill>
                  <a:schemeClr val="tx1"/>
                </a:solidFill>
                <a:effectLst/>
                <a:latin typeface="+mn-lt"/>
                <a:ea typeface="+mn-ea"/>
                <a:cs typeface="+mn-cs"/>
              </a:rPr>
              <a:t>ou à une même mission. Elle est réalisée pendant une </a:t>
            </a:r>
            <a:r>
              <a:rPr lang="fr-FR" sz="1200" b="1" kern="1200" dirty="0" smtClean="0">
                <a:solidFill>
                  <a:schemeClr val="tx1"/>
                </a:solidFill>
                <a:effectLst/>
                <a:latin typeface="+mn-lt"/>
                <a:ea typeface="+mn-ea"/>
                <a:cs typeface="+mn-cs"/>
              </a:rPr>
              <a:t>période donnée </a:t>
            </a:r>
            <a:r>
              <a:rPr lang="fr-FR" sz="1200" kern="1200" dirty="0" smtClean="0">
                <a:solidFill>
                  <a:schemeClr val="tx1"/>
                </a:solidFill>
                <a:effectLst/>
                <a:latin typeface="+mn-lt"/>
                <a:ea typeface="+mn-ea"/>
                <a:cs typeface="+mn-cs"/>
              </a:rPr>
              <a:t>soit en milieu professionnel au sein d’une équipe ou d’un service, soit dans l’établissement de formation. Elle est directement liée à une ou plusieurs </a:t>
            </a:r>
            <a:r>
              <a:rPr lang="fr-FR" sz="1200" b="1" kern="1200" dirty="0" smtClean="0">
                <a:solidFill>
                  <a:schemeClr val="tx1"/>
                </a:solidFill>
                <a:effectLst/>
                <a:latin typeface="+mn-lt"/>
                <a:ea typeface="+mn-ea"/>
                <a:cs typeface="+mn-cs"/>
              </a:rPr>
              <a:t>activités d’un processus </a:t>
            </a:r>
            <a:r>
              <a:rPr lang="fr-FR" sz="1200" kern="1200" dirty="0" smtClean="0">
                <a:solidFill>
                  <a:schemeClr val="tx1"/>
                </a:solidFill>
                <a:effectLst/>
                <a:latin typeface="+mn-lt"/>
                <a:ea typeface="+mn-ea"/>
                <a:cs typeface="+mn-cs"/>
              </a:rPr>
              <a:t>ou de processus, explicitées dans le référentiel. La situation professionnelle se caractérise par une </a:t>
            </a:r>
            <a:r>
              <a:rPr lang="fr-FR" sz="1200" b="1" kern="1200" dirty="0" smtClean="0">
                <a:solidFill>
                  <a:schemeClr val="tx1"/>
                </a:solidFill>
                <a:effectLst/>
                <a:latin typeface="+mn-lt"/>
                <a:ea typeface="+mn-ea"/>
                <a:cs typeface="+mn-cs"/>
              </a:rPr>
              <a:t>visée opérationnelle</a:t>
            </a:r>
            <a:r>
              <a:rPr lang="fr-FR" sz="1200" kern="1200" dirty="0" smtClean="0">
                <a:solidFill>
                  <a:schemeClr val="tx1"/>
                </a:solidFill>
                <a:effectLst/>
                <a:latin typeface="+mn-lt"/>
                <a:ea typeface="+mn-ea"/>
                <a:cs typeface="+mn-cs"/>
              </a:rPr>
              <a:t>. Elle nécessite de la part de l’étudiant la mise en place de </a:t>
            </a:r>
            <a:r>
              <a:rPr lang="fr-FR" sz="1200" b="1" kern="1200" dirty="0" smtClean="0">
                <a:solidFill>
                  <a:schemeClr val="tx1"/>
                </a:solidFill>
                <a:effectLst/>
                <a:latin typeface="+mn-lt"/>
                <a:ea typeface="+mn-ea"/>
                <a:cs typeface="+mn-cs"/>
              </a:rPr>
              <a:t>démarches</a:t>
            </a:r>
            <a:r>
              <a:rPr lang="fr-FR" sz="1200" kern="1200" dirty="0" smtClean="0">
                <a:solidFill>
                  <a:schemeClr val="tx1"/>
                </a:solidFill>
                <a:effectLst/>
                <a:latin typeface="+mn-lt"/>
                <a:ea typeface="+mn-ea"/>
                <a:cs typeface="+mn-cs"/>
              </a:rPr>
              <a:t> à la fois pour s’adapter à l’environnement de travail et pour atteindre l’objectif fixé. Elle mobilise les </a:t>
            </a:r>
            <a:r>
              <a:rPr lang="fr-FR" sz="1200" b="1" kern="1200" dirty="0" smtClean="0">
                <a:solidFill>
                  <a:schemeClr val="tx1"/>
                </a:solidFill>
                <a:effectLst/>
                <a:latin typeface="+mn-lt"/>
                <a:ea typeface="+mn-ea"/>
                <a:cs typeface="+mn-cs"/>
              </a:rPr>
              <a:t>ressources d’un environnement numérique</a:t>
            </a:r>
            <a:r>
              <a:rPr lang="fr-FR" sz="1200" kern="1200" dirty="0" smtClean="0">
                <a:solidFill>
                  <a:schemeClr val="tx1"/>
                </a:solidFill>
                <a:effectLst/>
                <a:latin typeface="+mn-lt"/>
                <a:ea typeface="+mn-ea"/>
                <a:cs typeface="+mn-cs"/>
              </a:rPr>
              <a:t> et notamment d’un PGI. La notion de situation professionnelle est au cœur de la professionnalisation, c'est-à-dire d’un processus visant l’acquisition des compétences attendues et impliquant les enseignements, les stages ou encore les ateliers professionnels. Ces situations professionnelles sont recensées dans un passeport professionnel, témoin du niveau de professionnalisation. </a:t>
            </a:r>
            <a:endParaRPr lang="fr-FR" dirty="0"/>
          </a:p>
        </p:txBody>
      </p:sp>
      <p:sp>
        <p:nvSpPr>
          <p:cNvPr id="4" name="Espace réservé du numéro de diapositive 3"/>
          <p:cNvSpPr>
            <a:spLocks noGrp="1"/>
          </p:cNvSpPr>
          <p:nvPr>
            <p:ph type="sldNum" sz="quarter" idx="10"/>
          </p:nvPr>
        </p:nvSpPr>
        <p:spPr/>
        <p:txBody>
          <a:bodyPr/>
          <a:lstStyle/>
          <a:p>
            <a:fld id="{2BFC6FAE-3279-4A73-AC10-264F63C4BA1B}" type="slidenum">
              <a:rPr lang="fr-FR" smtClean="0"/>
              <a:pPr/>
              <a:t>8</a:t>
            </a:fld>
            <a:endParaRPr lang="fr-FR"/>
          </a:p>
        </p:txBody>
      </p:sp>
    </p:spTree>
    <p:extLst>
      <p:ext uri="{BB962C8B-B14F-4D97-AF65-F5344CB8AC3E}">
        <p14:creationId xmlns:p14="http://schemas.microsoft.com/office/powerpoint/2010/main" val="2655777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fr-FR" b="0" dirty="0" smtClean="0">
                <a:solidFill>
                  <a:schemeClr val="accent1">
                    <a:lumMod val="75000"/>
                  </a:schemeClr>
                </a:solidFill>
                <a:latin typeface="Calibri" pitchFamily="34" charset="0"/>
              </a:rPr>
              <a:t>Le</a:t>
            </a:r>
            <a:r>
              <a:rPr lang="fr-FR" b="0" baseline="0" dirty="0" smtClean="0">
                <a:solidFill>
                  <a:schemeClr val="accent1">
                    <a:lumMod val="75000"/>
                  </a:schemeClr>
                </a:solidFill>
                <a:latin typeface="Calibri" pitchFamily="34" charset="0"/>
              </a:rPr>
              <a:t> choix des ressources mobilisées (les outils de gestion, les méthodes, les savoirs…) et de la démarche mise en œuvre (modalités d’organisation du travail seul ou en groupe)).</a:t>
            </a:r>
            <a:endParaRPr lang="fr-FR" dirty="0"/>
          </a:p>
        </p:txBody>
      </p:sp>
      <p:sp>
        <p:nvSpPr>
          <p:cNvPr id="4" name="Espace réservé du numéro de diapositive 3"/>
          <p:cNvSpPr>
            <a:spLocks noGrp="1"/>
          </p:cNvSpPr>
          <p:nvPr>
            <p:ph type="sldNum" sz="quarter" idx="10"/>
          </p:nvPr>
        </p:nvSpPr>
        <p:spPr/>
        <p:txBody>
          <a:bodyPr/>
          <a:lstStyle/>
          <a:p>
            <a:fld id="{2BFC6FAE-3279-4A73-AC10-264F63C4BA1B}" type="slidenum">
              <a:rPr lang="fr-FR" smtClean="0"/>
              <a:pPr/>
              <a:t>9</a:t>
            </a:fld>
            <a:endParaRPr lang="fr-FR"/>
          </a:p>
        </p:txBody>
      </p:sp>
    </p:spTree>
    <p:extLst>
      <p:ext uri="{BB962C8B-B14F-4D97-AF65-F5344CB8AC3E}">
        <p14:creationId xmlns:p14="http://schemas.microsoft.com/office/powerpoint/2010/main" val="19991639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b="1" dirty="0" smtClean="0"/>
              <a:t>Référentiel page 106</a:t>
            </a:r>
          </a:p>
          <a:p>
            <a:r>
              <a:rPr lang="fr-FR" dirty="0" smtClean="0"/>
              <a:t>Cette</a:t>
            </a:r>
            <a:r>
              <a:rPr lang="fr-FR" baseline="0" dirty="0" smtClean="0"/>
              <a:t> épreuve vise à évaluer les compétences liées </a:t>
            </a:r>
            <a:r>
              <a:rPr lang="fr-FR" b="1" baseline="0" dirty="0" smtClean="0"/>
              <a:t>au parcours de professionnalisation </a:t>
            </a:r>
            <a:r>
              <a:rPr lang="fr-FR" baseline="0" dirty="0" smtClean="0"/>
              <a:t>du candidat et en particulier la capacité du candidat à :</a:t>
            </a:r>
          </a:p>
          <a:p>
            <a:pPr marL="171450" indent="-171450">
              <a:buFontTx/>
              <a:buChar char="-"/>
            </a:pPr>
            <a:r>
              <a:rPr lang="fr-FR" baseline="0" dirty="0" smtClean="0"/>
              <a:t>Caractériser et analyser les choix organisationnels en matière de SICG et de veille informationnelle,</a:t>
            </a:r>
          </a:p>
          <a:p>
            <a:pPr marL="171450" indent="-171450">
              <a:buFontTx/>
              <a:buChar char="-"/>
            </a:pPr>
            <a:r>
              <a:rPr lang="fr-FR" baseline="0" dirty="0" smtClean="0"/>
              <a:t>Conduire une analyse réflexive sur sa professionnalité nécessaire à son adaptation à des situations professionnelles variées,</a:t>
            </a:r>
          </a:p>
          <a:p>
            <a:pPr marL="171450" indent="-171450">
              <a:buFontTx/>
              <a:buChar char="-"/>
            </a:pPr>
            <a:r>
              <a:rPr lang="fr-FR" baseline="0" dirty="0" smtClean="0"/>
              <a:t>Communiquer à partir de la production de documents professionnels écrits et l’utilisation de modes de communication adaptés au contexte des situations professionnelles vécues ou simulées.</a:t>
            </a:r>
            <a:endParaRPr lang="fr-FR" dirty="0"/>
          </a:p>
        </p:txBody>
      </p:sp>
      <p:sp>
        <p:nvSpPr>
          <p:cNvPr id="4" name="Espace réservé du numéro de diapositive 3"/>
          <p:cNvSpPr>
            <a:spLocks noGrp="1"/>
          </p:cNvSpPr>
          <p:nvPr>
            <p:ph type="sldNum" sz="quarter" idx="10"/>
          </p:nvPr>
        </p:nvSpPr>
        <p:spPr/>
        <p:txBody>
          <a:bodyPr/>
          <a:lstStyle/>
          <a:p>
            <a:fld id="{2BFC6FAE-3279-4A73-AC10-264F63C4BA1B}" type="slidenum">
              <a:rPr lang="fr-FR" smtClean="0"/>
              <a:pPr/>
              <a:t>12</a:t>
            </a:fld>
            <a:endParaRPr lang="fr-FR"/>
          </a:p>
        </p:txBody>
      </p:sp>
    </p:spTree>
    <p:extLst>
      <p:ext uri="{BB962C8B-B14F-4D97-AF65-F5344CB8AC3E}">
        <p14:creationId xmlns:p14="http://schemas.microsoft.com/office/powerpoint/2010/main" val="18935519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L’évaluation</a:t>
            </a:r>
            <a:r>
              <a:rPr lang="fr-FR" baseline="0" dirty="0" smtClean="0"/>
              <a:t> porte sur deux objets distincts :</a:t>
            </a:r>
          </a:p>
          <a:p>
            <a:r>
              <a:rPr lang="fr-FR" baseline="0" dirty="0" smtClean="0"/>
              <a:t>1/ une analyse de l’organisation d’un processus menée par le candidat en milieu professionnel, à l’occasion d’un ou plusieurs stages ou lors de son expérience professionnelle, et / ou à l’occasion des travaux en ateliers professionnel et des activités de veille réalisées soit en milieu professionnel, soit en atelier professionnel.</a:t>
            </a:r>
          </a:p>
          <a:p>
            <a:r>
              <a:rPr lang="fr-FR" baseline="0" dirty="0" smtClean="0"/>
              <a:t>2/ Une analyse réflexive du parcours du candidat à partir de son passeport professionnel</a:t>
            </a:r>
            <a:endParaRPr lang="fr-FR" dirty="0"/>
          </a:p>
        </p:txBody>
      </p:sp>
      <p:sp>
        <p:nvSpPr>
          <p:cNvPr id="4" name="Espace réservé du numéro de diapositive 3"/>
          <p:cNvSpPr>
            <a:spLocks noGrp="1"/>
          </p:cNvSpPr>
          <p:nvPr>
            <p:ph type="sldNum" sz="quarter" idx="10"/>
          </p:nvPr>
        </p:nvSpPr>
        <p:spPr/>
        <p:txBody>
          <a:bodyPr/>
          <a:lstStyle/>
          <a:p>
            <a:fld id="{2BFC6FAE-3279-4A73-AC10-264F63C4BA1B}" type="slidenum">
              <a:rPr lang="fr-FR" smtClean="0"/>
              <a:pPr/>
              <a:t>13</a:t>
            </a:fld>
            <a:endParaRPr lang="fr-FR"/>
          </a:p>
        </p:txBody>
      </p:sp>
    </p:spTree>
    <p:extLst>
      <p:ext uri="{BB962C8B-B14F-4D97-AF65-F5344CB8AC3E}">
        <p14:creationId xmlns:p14="http://schemas.microsoft.com/office/powerpoint/2010/main" val="41970536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lvl="0" indent="0">
              <a:buFontTx/>
              <a:buNone/>
            </a:pPr>
            <a:r>
              <a:rPr lang="fr-FR" sz="1200" kern="1200" dirty="0" smtClean="0">
                <a:solidFill>
                  <a:schemeClr val="tx1"/>
                </a:solidFill>
                <a:effectLst/>
                <a:latin typeface="+mn-lt"/>
                <a:ea typeface="+mn-ea"/>
                <a:cs typeface="+mn-cs"/>
              </a:rPr>
              <a:t>ENJEUX : </a:t>
            </a:r>
          </a:p>
          <a:p>
            <a:pPr marL="0" lvl="0" indent="0">
              <a:buFontTx/>
              <a:buNone/>
            </a:pPr>
            <a:r>
              <a:rPr lang="fr-FR" sz="1200" kern="1200" dirty="0" smtClean="0">
                <a:solidFill>
                  <a:schemeClr val="tx1"/>
                </a:solidFill>
                <a:effectLst/>
                <a:latin typeface="+mn-lt"/>
                <a:ea typeface="+mn-ea"/>
                <a:cs typeface="+mn-cs"/>
              </a:rPr>
              <a:t>- Favoriser une </a:t>
            </a:r>
            <a:r>
              <a:rPr lang="fr-FR" sz="1200" b="1" kern="1200" dirty="0" smtClean="0">
                <a:solidFill>
                  <a:schemeClr val="tx1"/>
                </a:solidFill>
                <a:effectLst/>
                <a:latin typeface="+mn-lt"/>
                <a:ea typeface="+mn-ea"/>
                <a:cs typeface="+mn-cs"/>
              </a:rPr>
              <a:t>analyse des activités réalisées </a:t>
            </a:r>
            <a:r>
              <a:rPr lang="fr-FR" sz="1200" kern="1200" dirty="0" smtClean="0">
                <a:solidFill>
                  <a:schemeClr val="tx1"/>
                </a:solidFill>
                <a:effectLst/>
                <a:latin typeface="+mn-lt"/>
                <a:ea typeface="+mn-ea"/>
                <a:cs typeface="+mn-cs"/>
              </a:rPr>
              <a:t>tout au long du parcours de formation (début, en cours et fin de parcours) ;</a:t>
            </a:r>
          </a:p>
          <a:p>
            <a:pPr marL="171450" lvl="0" indent="-171450">
              <a:buFontTx/>
              <a:buChar char="-"/>
            </a:pPr>
            <a:r>
              <a:rPr lang="fr-FR" sz="1200" kern="1200" dirty="0" smtClean="0">
                <a:solidFill>
                  <a:schemeClr val="tx1"/>
                </a:solidFill>
                <a:effectLst/>
                <a:latin typeface="+mn-lt"/>
                <a:ea typeface="+mn-ea"/>
                <a:cs typeface="+mn-cs"/>
              </a:rPr>
              <a:t>Conduire les étudiants à </a:t>
            </a:r>
            <a:r>
              <a:rPr lang="fr-FR" sz="1200" b="1" kern="1200" dirty="0" smtClean="0">
                <a:solidFill>
                  <a:schemeClr val="tx1"/>
                </a:solidFill>
                <a:effectLst/>
                <a:latin typeface="+mn-lt"/>
                <a:ea typeface="+mn-ea"/>
                <a:cs typeface="+mn-cs"/>
              </a:rPr>
              <a:t>s’interroger sur la construction de leurs compétences </a:t>
            </a:r>
            <a:r>
              <a:rPr lang="fr-FR" sz="1200" kern="1200" dirty="0" smtClean="0">
                <a:solidFill>
                  <a:schemeClr val="tx1"/>
                </a:solidFill>
                <a:effectLst/>
                <a:latin typeface="+mn-lt"/>
                <a:ea typeface="+mn-ea"/>
                <a:cs typeface="+mn-cs"/>
              </a:rPr>
              <a:t>à partir d’une analyse  des situations professionnelles réelles (vécues ou observées) et simulées au cours de leur parcours de formation ;</a:t>
            </a:r>
          </a:p>
          <a:p>
            <a:pPr marL="171450" lvl="0" indent="-171450">
              <a:buFontTx/>
              <a:buChar char="-"/>
            </a:pPr>
            <a:r>
              <a:rPr lang="fr-FR" sz="1200" kern="1200" dirty="0" smtClean="0">
                <a:solidFill>
                  <a:schemeClr val="tx1"/>
                </a:solidFill>
                <a:effectLst/>
                <a:latin typeface="+mn-lt"/>
                <a:ea typeface="+mn-ea"/>
                <a:cs typeface="+mn-cs"/>
              </a:rPr>
              <a:t>Développer une </a:t>
            </a:r>
            <a:r>
              <a:rPr lang="fr-FR" sz="1200" b="1" kern="1200" dirty="0" smtClean="0">
                <a:solidFill>
                  <a:schemeClr val="tx1"/>
                </a:solidFill>
                <a:effectLst/>
                <a:latin typeface="+mn-lt"/>
                <a:ea typeface="+mn-ea"/>
                <a:cs typeface="+mn-cs"/>
              </a:rPr>
              <a:t>analyse écrite d’un processus métier </a:t>
            </a:r>
            <a:r>
              <a:rPr lang="fr-FR" sz="1200" kern="1200" dirty="0" smtClean="0">
                <a:solidFill>
                  <a:schemeClr val="tx1"/>
                </a:solidFill>
                <a:effectLst/>
                <a:latin typeface="+mn-lt"/>
                <a:ea typeface="+mn-ea"/>
                <a:cs typeface="+mn-cs"/>
              </a:rPr>
              <a:t>et d’une activité de veille professionnelle.</a:t>
            </a:r>
          </a:p>
          <a:p>
            <a:endParaRPr lang="fr-FR" dirty="0"/>
          </a:p>
        </p:txBody>
      </p:sp>
      <p:sp>
        <p:nvSpPr>
          <p:cNvPr id="4" name="Espace réservé du numéro de diapositive 3"/>
          <p:cNvSpPr>
            <a:spLocks noGrp="1"/>
          </p:cNvSpPr>
          <p:nvPr>
            <p:ph type="sldNum" sz="quarter" idx="10"/>
          </p:nvPr>
        </p:nvSpPr>
        <p:spPr/>
        <p:txBody>
          <a:bodyPr/>
          <a:lstStyle/>
          <a:p>
            <a:fld id="{2BFC6FAE-3279-4A73-AC10-264F63C4BA1B}" type="slidenum">
              <a:rPr lang="fr-FR" smtClean="0"/>
              <a:pPr/>
              <a:t>14</a:t>
            </a:fld>
            <a:endParaRPr lang="fr-FR"/>
          </a:p>
        </p:txBody>
      </p:sp>
    </p:spTree>
    <p:extLst>
      <p:ext uri="{BB962C8B-B14F-4D97-AF65-F5344CB8AC3E}">
        <p14:creationId xmlns:p14="http://schemas.microsoft.com/office/powerpoint/2010/main" val="13037479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r>
              <a:rPr lang="fr-FR" smtClean="0"/>
              <a:t>25/11/2014</a:t>
            </a:r>
            <a:endParaRPr lang="fr-FR"/>
          </a:p>
        </p:txBody>
      </p:sp>
      <p:sp>
        <p:nvSpPr>
          <p:cNvPr id="5" name="Espace réservé du pied de page 4"/>
          <p:cNvSpPr>
            <a:spLocks noGrp="1"/>
          </p:cNvSpPr>
          <p:nvPr>
            <p:ph type="ftr" sz="quarter" idx="11"/>
          </p:nvPr>
        </p:nvSpPr>
        <p:spPr/>
        <p:txBody>
          <a:bodyPr/>
          <a:lstStyle/>
          <a:p>
            <a:r>
              <a:rPr lang="fr-FR" smtClean="0"/>
              <a:t>BTS CG</a:t>
            </a:r>
            <a:endParaRPr lang="fr-FR"/>
          </a:p>
        </p:txBody>
      </p:sp>
      <p:sp>
        <p:nvSpPr>
          <p:cNvPr id="6" name="Espace réservé du numéro de diapositive 5"/>
          <p:cNvSpPr>
            <a:spLocks noGrp="1"/>
          </p:cNvSpPr>
          <p:nvPr>
            <p:ph type="sldNum" sz="quarter" idx="12"/>
          </p:nvPr>
        </p:nvSpPr>
        <p:spPr/>
        <p:txBody>
          <a:bodyPr/>
          <a:lstStyle/>
          <a:p>
            <a:fld id="{751F1E87-D35C-4E55-AE57-ABA6AC50BFDB}" type="slidenum">
              <a:rPr lang="fr-FR" smtClean="0"/>
              <a:pPr/>
              <a:t>‹N°›</a:t>
            </a:fld>
            <a:endParaRPr lang="fr-FR"/>
          </a:p>
        </p:txBody>
      </p:sp>
    </p:spTree>
    <p:extLst>
      <p:ext uri="{BB962C8B-B14F-4D97-AF65-F5344CB8AC3E}">
        <p14:creationId xmlns:p14="http://schemas.microsoft.com/office/powerpoint/2010/main" val="39261016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r>
              <a:rPr lang="fr-FR" smtClean="0"/>
              <a:t>25/11/2014</a:t>
            </a:r>
            <a:endParaRPr lang="fr-FR"/>
          </a:p>
        </p:txBody>
      </p:sp>
      <p:sp>
        <p:nvSpPr>
          <p:cNvPr id="5" name="Espace réservé du pied de page 4"/>
          <p:cNvSpPr>
            <a:spLocks noGrp="1"/>
          </p:cNvSpPr>
          <p:nvPr>
            <p:ph type="ftr" sz="quarter" idx="11"/>
          </p:nvPr>
        </p:nvSpPr>
        <p:spPr/>
        <p:txBody>
          <a:bodyPr/>
          <a:lstStyle/>
          <a:p>
            <a:r>
              <a:rPr lang="fr-FR" smtClean="0"/>
              <a:t>BTS CG</a:t>
            </a:r>
            <a:endParaRPr lang="fr-FR"/>
          </a:p>
        </p:txBody>
      </p:sp>
      <p:sp>
        <p:nvSpPr>
          <p:cNvPr id="6" name="Espace réservé du numéro de diapositive 5"/>
          <p:cNvSpPr>
            <a:spLocks noGrp="1"/>
          </p:cNvSpPr>
          <p:nvPr>
            <p:ph type="sldNum" sz="quarter" idx="12"/>
          </p:nvPr>
        </p:nvSpPr>
        <p:spPr/>
        <p:txBody>
          <a:bodyPr/>
          <a:lstStyle/>
          <a:p>
            <a:fld id="{751F1E87-D35C-4E55-AE57-ABA6AC50BFDB}" type="slidenum">
              <a:rPr lang="fr-FR" smtClean="0"/>
              <a:pPr/>
              <a:t>‹N°›</a:t>
            </a:fld>
            <a:endParaRPr lang="fr-FR"/>
          </a:p>
        </p:txBody>
      </p:sp>
    </p:spTree>
    <p:extLst>
      <p:ext uri="{BB962C8B-B14F-4D97-AF65-F5344CB8AC3E}">
        <p14:creationId xmlns:p14="http://schemas.microsoft.com/office/powerpoint/2010/main" val="14857549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r>
              <a:rPr lang="fr-FR" smtClean="0"/>
              <a:t>25/11/2014</a:t>
            </a:r>
            <a:endParaRPr lang="fr-FR"/>
          </a:p>
        </p:txBody>
      </p:sp>
      <p:sp>
        <p:nvSpPr>
          <p:cNvPr id="5" name="Espace réservé du pied de page 4"/>
          <p:cNvSpPr>
            <a:spLocks noGrp="1"/>
          </p:cNvSpPr>
          <p:nvPr>
            <p:ph type="ftr" sz="quarter" idx="11"/>
          </p:nvPr>
        </p:nvSpPr>
        <p:spPr/>
        <p:txBody>
          <a:bodyPr/>
          <a:lstStyle/>
          <a:p>
            <a:r>
              <a:rPr lang="fr-FR" smtClean="0"/>
              <a:t>BTS CG</a:t>
            </a:r>
            <a:endParaRPr lang="fr-FR"/>
          </a:p>
        </p:txBody>
      </p:sp>
      <p:sp>
        <p:nvSpPr>
          <p:cNvPr id="6" name="Espace réservé du numéro de diapositive 5"/>
          <p:cNvSpPr>
            <a:spLocks noGrp="1"/>
          </p:cNvSpPr>
          <p:nvPr>
            <p:ph type="sldNum" sz="quarter" idx="12"/>
          </p:nvPr>
        </p:nvSpPr>
        <p:spPr/>
        <p:txBody>
          <a:bodyPr/>
          <a:lstStyle/>
          <a:p>
            <a:fld id="{751F1E87-D35C-4E55-AE57-ABA6AC50BFDB}" type="slidenum">
              <a:rPr lang="fr-FR" smtClean="0"/>
              <a:pPr/>
              <a:t>‹N°›</a:t>
            </a:fld>
            <a:endParaRPr lang="fr-FR"/>
          </a:p>
        </p:txBody>
      </p:sp>
    </p:spTree>
    <p:extLst>
      <p:ext uri="{BB962C8B-B14F-4D97-AF65-F5344CB8AC3E}">
        <p14:creationId xmlns:p14="http://schemas.microsoft.com/office/powerpoint/2010/main" val="104414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r>
              <a:rPr lang="fr-FR" smtClean="0"/>
              <a:t>25/11/2014</a:t>
            </a:r>
            <a:endParaRPr lang="fr-FR"/>
          </a:p>
        </p:txBody>
      </p:sp>
      <p:sp>
        <p:nvSpPr>
          <p:cNvPr id="6" name="Espace réservé du pied de page 5"/>
          <p:cNvSpPr>
            <a:spLocks noGrp="1"/>
          </p:cNvSpPr>
          <p:nvPr>
            <p:ph type="ftr" sz="quarter" idx="11"/>
          </p:nvPr>
        </p:nvSpPr>
        <p:spPr/>
        <p:txBody>
          <a:bodyPr/>
          <a:lstStyle/>
          <a:p>
            <a:r>
              <a:rPr lang="fr-FR" smtClean="0"/>
              <a:t>BTS CG</a:t>
            </a:r>
            <a:endParaRPr lang="fr-FR"/>
          </a:p>
        </p:txBody>
      </p:sp>
      <p:sp>
        <p:nvSpPr>
          <p:cNvPr id="7" name="Espace réservé du numéro de diapositive 6"/>
          <p:cNvSpPr>
            <a:spLocks noGrp="1"/>
          </p:cNvSpPr>
          <p:nvPr>
            <p:ph type="sldNum" sz="quarter" idx="12"/>
          </p:nvPr>
        </p:nvSpPr>
        <p:spPr/>
        <p:txBody>
          <a:bodyPr/>
          <a:lstStyle/>
          <a:p>
            <a:fld id="{751F1E87-D35C-4E55-AE57-ABA6AC50BFDB}" type="slidenum">
              <a:rPr lang="fr-FR" smtClean="0"/>
              <a:pPr/>
              <a:t>‹N°›</a:t>
            </a:fld>
            <a:endParaRPr lang="fr-FR"/>
          </a:p>
        </p:txBody>
      </p:sp>
    </p:spTree>
    <p:extLst>
      <p:ext uri="{BB962C8B-B14F-4D97-AF65-F5344CB8AC3E}">
        <p14:creationId xmlns:p14="http://schemas.microsoft.com/office/powerpoint/2010/main" val="38376487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r>
              <a:rPr lang="fr-FR" smtClean="0"/>
              <a:t>25/11/2014</a:t>
            </a:r>
            <a:endParaRPr lang="fr-FR"/>
          </a:p>
        </p:txBody>
      </p:sp>
      <p:sp>
        <p:nvSpPr>
          <p:cNvPr id="8" name="Espace réservé du pied de page 7"/>
          <p:cNvSpPr>
            <a:spLocks noGrp="1"/>
          </p:cNvSpPr>
          <p:nvPr>
            <p:ph type="ftr" sz="quarter" idx="11"/>
          </p:nvPr>
        </p:nvSpPr>
        <p:spPr/>
        <p:txBody>
          <a:bodyPr/>
          <a:lstStyle/>
          <a:p>
            <a:r>
              <a:rPr lang="fr-FR" smtClean="0"/>
              <a:t>BTS CG</a:t>
            </a:r>
            <a:endParaRPr lang="fr-FR"/>
          </a:p>
        </p:txBody>
      </p:sp>
      <p:sp>
        <p:nvSpPr>
          <p:cNvPr id="9" name="Espace réservé du numéro de diapositive 8"/>
          <p:cNvSpPr>
            <a:spLocks noGrp="1"/>
          </p:cNvSpPr>
          <p:nvPr>
            <p:ph type="sldNum" sz="quarter" idx="12"/>
          </p:nvPr>
        </p:nvSpPr>
        <p:spPr/>
        <p:txBody>
          <a:bodyPr/>
          <a:lstStyle/>
          <a:p>
            <a:fld id="{751F1E87-D35C-4E55-AE57-ABA6AC50BFDB}" type="slidenum">
              <a:rPr lang="fr-FR" smtClean="0"/>
              <a:pPr/>
              <a:t>‹N°›</a:t>
            </a:fld>
            <a:endParaRPr lang="fr-FR"/>
          </a:p>
        </p:txBody>
      </p:sp>
    </p:spTree>
    <p:extLst>
      <p:ext uri="{BB962C8B-B14F-4D97-AF65-F5344CB8AC3E}">
        <p14:creationId xmlns:p14="http://schemas.microsoft.com/office/powerpoint/2010/main" val="15826832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r>
              <a:rPr lang="fr-FR" smtClean="0"/>
              <a:t>25/11/2014</a:t>
            </a:r>
            <a:endParaRPr lang="fr-FR"/>
          </a:p>
        </p:txBody>
      </p:sp>
      <p:sp>
        <p:nvSpPr>
          <p:cNvPr id="4" name="Espace réservé du pied de page 3"/>
          <p:cNvSpPr>
            <a:spLocks noGrp="1"/>
          </p:cNvSpPr>
          <p:nvPr>
            <p:ph type="ftr" sz="quarter" idx="11"/>
          </p:nvPr>
        </p:nvSpPr>
        <p:spPr/>
        <p:txBody>
          <a:bodyPr/>
          <a:lstStyle/>
          <a:p>
            <a:r>
              <a:rPr lang="fr-FR" smtClean="0"/>
              <a:t>BTS CG</a:t>
            </a:r>
            <a:endParaRPr lang="fr-FR"/>
          </a:p>
        </p:txBody>
      </p:sp>
      <p:sp>
        <p:nvSpPr>
          <p:cNvPr id="5" name="Espace réservé du numéro de diapositive 4"/>
          <p:cNvSpPr>
            <a:spLocks noGrp="1"/>
          </p:cNvSpPr>
          <p:nvPr>
            <p:ph type="sldNum" sz="quarter" idx="12"/>
          </p:nvPr>
        </p:nvSpPr>
        <p:spPr/>
        <p:txBody>
          <a:bodyPr/>
          <a:lstStyle/>
          <a:p>
            <a:fld id="{751F1E87-D35C-4E55-AE57-ABA6AC50BFDB}" type="slidenum">
              <a:rPr lang="fr-FR" smtClean="0"/>
              <a:pPr/>
              <a:t>‹N°›</a:t>
            </a:fld>
            <a:endParaRPr lang="fr-FR"/>
          </a:p>
        </p:txBody>
      </p:sp>
    </p:spTree>
    <p:extLst>
      <p:ext uri="{BB962C8B-B14F-4D97-AF65-F5344CB8AC3E}">
        <p14:creationId xmlns:p14="http://schemas.microsoft.com/office/powerpoint/2010/main" val="4608169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fr-FR" smtClean="0"/>
              <a:t>25/11/2014</a:t>
            </a:r>
            <a:endParaRPr lang="fr-FR"/>
          </a:p>
        </p:txBody>
      </p:sp>
      <p:sp>
        <p:nvSpPr>
          <p:cNvPr id="3" name="Espace réservé du pied de page 2"/>
          <p:cNvSpPr>
            <a:spLocks noGrp="1"/>
          </p:cNvSpPr>
          <p:nvPr>
            <p:ph type="ftr" sz="quarter" idx="11"/>
          </p:nvPr>
        </p:nvSpPr>
        <p:spPr/>
        <p:txBody>
          <a:bodyPr/>
          <a:lstStyle/>
          <a:p>
            <a:r>
              <a:rPr lang="fr-FR" smtClean="0"/>
              <a:t>BTS CG</a:t>
            </a:r>
            <a:endParaRPr lang="fr-FR"/>
          </a:p>
        </p:txBody>
      </p:sp>
      <p:sp>
        <p:nvSpPr>
          <p:cNvPr id="4" name="Espace réservé du numéro de diapositive 3"/>
          <p:cNvSpPr>
            <a:spLocks noGrp="1"/>
          </p:cNvSpPr>
          <p:nvPr>
            <p:ph type="sldNum" sz="quarter" idx="12"/>
          </p:nvPr>
        </p:nvSpPr>
        <p:spPr/>
        <p:txBody>
          <a:bodyPr/>
          <a:lstStyle/>
          <a:p>
            <a:fld id="{751F1E87-D35C-4E55-AE57-ABA6AC50BFDB}" type="slidenum">
              <a:rPr lang="fr-FR" smtClean="0"/>
              <a:pPr/>
              <a:t>‹N°›</a:t>
            </a:fld>
            <a:endParaRPr lang="fr-FR"/>
          </a:p>
        </p:txBody>
      </p:sp>
    </p:spTree>
    <p:extLst>
      <p:ext uri="{BB962C8B-B14F-4D97-AF65-F5344CB8AC3E}">
        <p14:creationId xmlns:p14="http://schemas.microsoft.com/office/powerpoint/2010/main" val="32606110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r>
              <a:rPr lang="fr-FR" smtClean="0"/>
              <a:t>25/11/2014</a:t>
            </a:r>
            <a:endParaRPr lang="fr-FR"/>
          </a:p>
        </p:txBody>
      </p:sp>
      <p:sp>
        <p:nvSpPr>
          <p:cNvPr id="6" name="Espace réservé du pied de page 5"/>
          <p:cNvSpPr>
            <a:spLocks noGrp="1"/>
          </p:cNvSpPr>
          <p:nvPr>
            <p:ph type="ftr" sz="quarter" idx="11"/>
          </p:nvPr>
        </p:nvSpPr>
        <p:spPr/>
        <p:txBody>
          <a:bodyPr/>
          <a:lstStyle/>
          <a:p>
            <a:r>
              <a:rPr lang="fr-FR" smtClean="0"/>
              <a:t>BTS CG</a:t>
            </a:r>
            <a:endParaRPr lang="fr-FR"/>
          </a:p>
        </p:txBody>
      </p:sp>
      <p:sp>
        <p:nvSpPr>
          <p:cNvPr id="7" name="Espace réservé du numéro de diapositive 6"/>
          <p:cNvSpPr>
            <a:spLocks noGrp="1"/>
          </p:cNvSpPr>
          <p:nvPr>
            <p:ph type="sldNum" sz="quarter" idx="12"/>
          </p:nvPr>
        </p:nvSpPr>
        <p:spPr/>
        <p:txBody>
          <a:bodyPr/>
          <a:lstStyle/>
          <a:p>
            <a:fld id="{751F1E87-D35C-4E55-AE57-ABA6AC50BFDB}" type="slidenum">
              <a:rPr lang="fr-FR" smtClean="0"/>
              <a:pPr/>
              <a:t>‹N°›</a:t>
            </a:fld>
            <a:endParaRPr lang="fr-FR"/>
          </a:p>
        </p:txBody>
      </p:sp>
    </p:spTree>
    <p:extLst>
      <p:ext uri="{BB962C8B-B14F-4D97-AF65-F5344CB8AC3E}">
        <p14:creationId xmlns:p14="http://schemas.microsoft.com/office/powerpoint/2010/main" val="13807761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r>
              <a:rPr lang="fr-FR" smtClean="0"/>
              <a:t>25/11/2014</a:t>
            </a:r>
            <a:endParaRPr lang="fr-FR"/>
          </a:p>
        </p:txBody>
      </p:sp>
      <p:sp>
        <p:nvSpPr>
          <p:cNvPr id="6" name="Espace réservé du pied de page 5"/>
          <p:cNvSpPr>
            <a:spLocks noGrp="1"/>
          </p:cNvSpPr>
          <p:nvPr>
            <p:ph type="ftr" sz="quarter" idx="11"/>
          </p:nvPr>
        </p:nvSpPr>
        <p:spPr/>
        <p:txBody>
          <a:bodyPr/>
          <a:lstStyle/>
          <a:p>
            <a:r>
              <a:rPr lang="fr-FR" smtClean="0"/>
              <a:t>BTS CG</a:t>
            </a:r>
            <a:endParaRPr lang="fr-FR"/>
          </a:p>
        </p:txBody>
      </p:sp>
      <p:sp>
        <p:nvSpPr>
          <p:cNvPr id="7" name="Espace réservé du numéro de diapositive 6"/>
          <p:cNvSpPr>
            <a:spLocks noGrp="1"/>
          </p:cNvSpPr>
          <p:nvPr>
            <p:ph type="sldNum" sz="quarter" idx="12"/>
          </p:nvPr>
        </p:nvSpPr>
        <p:spPr/>
        <p:txBody>
          <a:bodyPr/>
          <a:lstStyle/>
          <a:p>
            <a:fld id="{751F1E87-D35C-4E55-AE57-ABA6AC50BFDB}" type="slidenum">
              <a:rPr lang="fr-FR" smtClean="0"/>
              <a:pPr/>
              <a:t>‹N°›</a:t>
            </a:fld>
            <a:endParaRPr lang="fr-FR"/>
          </a:p>
        </p:txBody>
      </p:sp>
    </p:spTree>
    <p:extLst>
      <p:ext uri="{BB962C8B-B14F-4D97-AF65-F5344CB8AC3E}">
        <p14:creationId xmlns:p14="http://schemas.microsoft.com/office/powerpoint/2010/main" val="15493197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r>
              <a:rPr lang="fr-FR" smtClean="0"/>
              <a:t>25/11/2014</a:t>
            </a:r>
            <a:endParaRPr lang="fr-FR"/>
          </a:p>
        </p:txBody>
      </p:sp>
      <p:sp>
        <p:nvSpPr>
          <p:cNvPr id="5" name="Espace réservé du pied de page 4"/>
          <p:cNvSpPr>
            <a:spLocks noGrp="1"/>
          </p:cNvSpPr>
          <p:nvPr>
            <p:ph type="ftr" sz="quarter" idx="11"/>
          </p:nvPr>
        </p:nvSpPr>
        <p:spPr/>
        <p:txBody>
          <a:bodyPr/>
          <a:lstStyle/>
          <a:p>
            <a:r>
              <a:rPr lang="fr-FR" smtClean="0"/>
              <a:t>BTS CG</a:t>
            </a:r>
            <a:endParaRPr lang="fr-FR"/>
          </a:p>
        </p:txBody>
      </p:sp>
      <p:sp>
        <p:nvSpPr>
          <p:cNvPr id="6" name="Espace réservé du numéro de diapositive 5"/>
          <p:cNvSpPr>
            <a:spLocks noGrp="1"/>
          </p:cNvSpPr>
          <p:nvPr>
            <p:ph type="sldNum" sz="quarter" idx="12"/>
          </p:nvPr>
        </p:nvSpPr>
        <p:spPr/>
        <p:txBody>
          <a:bodyPr/>
          <a:lstStyle/>
          <a:p>
            <a:fld id="{751F1E87-D35C-4E55-AE57-ABA6AC50BFDB}" type="slidenum">
              <a:rPr lang="fr-FR" smtClean="0"/>
              <a:pPr/>
              <a:t>‹N°›</a:t>
            </a:fld>
            <a:endParaRPr lang="fr-FR"/>
          </a:p>
        </p:txBody>
      </p:sp>
    </p:spTree>
    <p:extLst>
      <p:ext uri="{BB962C8B-B14F-4D97-AF65-F5344CB8AC3E}">
        <p14:creationId xmlns:p14="http://schemas.microsoft.com/office/powerpoint/2010/main" val="32244682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r>
              <a:rPr lang="fr-FR" smtClean="0"/>
              <a:t>25/11/2014</a:t>
            </a:r>
            <a:endParaRPr lang="fr-FR"/>
          </a:p>
        </p:txBody>
      </p:sp>
      <p:sp>
        <p:nvSpPr>
          <p:cNvPr id="5" name="Espace réservé du pied de page 4"/>
          <p:cNvSpPr>
            <a:spLocks noGrp="1"/>
          </p:cNvSpPr>
          <p:nvPr>
            <p:ph type="ftr" sz="quarter" idx="11"/>
          </p:nvPr>
        </p:nvSpPr>
        <p:spPr/>
        <p:txBody>
          <a:bodyPr/>
          <a:lstStyle/>
          <a:p>
            <a:r>
              <a:rPr lang="fr-FR" smtClean="0"/>
              <a:t>BTS CG</a:t>
            </a:r>
            <a:endParaRPr lang="fr-FR"/>
          </a:p>
        </p:txBody>
      </p:sp>
      <p:sp>
        <p:nvSpPr>
          <p:cNvPr id="6" name="Espace réservé du numéro de diapositive 5"/>
          <p:cNvSpPr>
            <a:spLocks noGrp="1"/>
          </p:cNvSpPr>
          <p:nvPr>
            <p:ph type="sldNum" sz="quarter" idx="12"/>
          </p:nvPr>
        </p:nvSpPr>
        <p:spPr/>
        <p:txBody>
          <a:bodyPr/>
          <a:lstStyle/>
          <a:p>
            <a:fld id="{751F1E87-D35C-4E55-AE57-ABA6AC50BFDB}" type="slidenum">
              <a:rPr lang="fr-FR" smtClean="0"/>
              <a:pPr/>
              <a:t>‹N°›</a:t>
            </a:fld>
            <a:endParaRPr lang="fr-FR"/>
          </a:p>
        </p:txBody>
      </p:sp>
    </p:spTree>
    <p:extLst>
      <p:ext uri="{BB962C8B-B14F-4D97-AF65-F5344CB8AC3E}">
        <p14:creationId xmlns:p14="http://schemas.microsoft.com/office/powerpoint/2010/main" val="42019135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p:cNvSpPr/>
          <p:nvPr userDrawn="1"/>
        </p:nvSpPr>
        <p:spPr>
          <a:xfrm>
            <a:off x="0" y="0"/>
            <a:ext cx="6858142" cy="1458327"/>
          </a:xfrm>
          <a:prstGeom prst="rect">
            <a:avLst/>
          </a:prstGeom>
          <a:gradFill flip="none" rotWithShape="1">
            <a:gsLst>
              <a:gs pos="0">
                <a:schemeClr val="accent2">
                  <a:lumMod val="0"/>
                  <a:lumOff val="100000"/>
                </a:schemeClr>
              </a:gs>
              <a:gs pos="100000">
                <a:srgbClr val="8FCAF3"/>
              </a:gs>
              <a:gs pos="100000">
                <a:schemeClr val="accent1">
                  <a:tint val="44500"/>
                  <a:satMod val="160000"/>
                </a:schemeClr>
              </a:gs>
              <a:gs pos="100000">
                <a:schemeClr val="accent1">
                  <a:tint val="23500"/>
                  <a:satMod val="160000"/>
                </a:schemeClr>
              </a:gs>
            </a:gsLst>
            <a:path path="rect">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titre 1"/>
          <p:cNvSpPr>
            <a:spLocks noGrp="1"/>
          </p:cNvSpPr>
          <p:nvPr>
            <p:ph type="title"/>
          </p:nvPr>
        </p:nvSpPr>
        <p:spPr>
          <a:xfrm>
            <a:off x="457200" y="274638"/>
            <a:ext cx="8229600" cy="1143000"/>
          </a:xfrm>
          <a:prstGeom prst="rect">
            <a:avLst/>
          </a:prstGeom>
          <a:noFill/>
        </p:spPr>
        <p:txBody>
          <a:bodyPr vert="horz" lIns="91440" tIns="45720" rIns="91440" bIns="45720" rtlCol="0" anchor="ctr">
            <a:normAutofit/>
          </a:bodyPr>
          <a:lstStyle/>
          <a:p>
            <a:r>
              <a:rPr lang="fr-FR" dirty="0" smtClean="0"/>
              <a:t>Modifiez le style du titre</a:t>
            </a:r>
            <a:endParaRPr lang="fr-FR" dirty="0"/>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fr-FR" smtClean="0"/>
              <a:t>25/11/2014</a:t>
            </a:r>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2000" b="1">
                <a:solidFill>
                  <a:schemeClr val="accent6"/>
                </a:solidFill>
              </a:defRPr>
            </a:lvl1pPr>
          </a:lstStyle>
          <a:p>
            <a:r>
              <a:rPr lang="fr-FR" dirty="0" smtClean="0"/>
              <a:t>BTS CG</a:t>
            </a:r>
            <a:endParaRPr lang="fr-FR" dirty="0"/>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1F1E87-D35C-4E55-AE57-ABA6AC50BFDB}" type="slidenum">
              <a:rPr lang="fr-FR" smtClean="0"/>
              <a:pPr/>
              <a:t>‹N°›</a:t>
            </a:fld>
            <a:endParaRPr lang="fr-FR"/>
          </a:p>
        </p:txBody>
      </p:sp>
      <p:pic>
        <p:nvPicPr>
          <p:cNvPr id="9" name="Image 8"/>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6732240" y="0"/>
            <a:ext cx="2429944" cy="1465256"/>
          </a:xfrm>
          <a:prstGeom prst="rect">
            <a:avLst/>
          </a:prstGeom>
        </p:spPr>
      </p:pic>
    </p:spTree>
    <p:extLst>
      <p:ext uri="{BB962C8B-B14F-4D97-AF65-F5344CB8AC3E}">
        <p14:creationId xmlns:p14="http://schemas.microsoft.com/office/powerpoint/2010/main" val="7543307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spcBef>
          <a:spcPct val="0"/>
        </a:spcBef>
        <a:buNone/>
        <a:defRPr sz="4400" b="1" kern="1200">
          <a:solidFill>
            <a:schemeClr val="accent6"/>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b="1" kern="1200">
          <a:solidFill>
            <a:schemeClr val="accent3"/>
          </a:solidFill>
          <a:latin typeface="+mn-lt"/>
          <a:ea typeface="+mn-ea"/>
          <a:cs typeface="+mn-cs"/>
        </a:defRPr>
      </a:lvl1pPr>
      <a:lvl2pPr marL="742950" indent="-285750" algn="l" defTabSz="914400" rtl="0" eaLnBrk="1" latinLnBrk="0" hangingPunct="1">
        <a:spcBef>
          <a:spcPct val="20000"/>
        </a:spcBef>
        <a:buFont typeface="Wingdings" pitchFamily="2" charset="2"/>
        <a:buChar char="§"/>
        <a:defRPr sz="2800" kern="1200">
          <a:solidFill>
            <a:schemeClr val="accent1"/>
          </a:solidFill>
          <a:latin typeface="+mn-lt"/>
          <a:ea typeface="+mn-ea"/>
          <a:cs typeface="+mn-cs"/>
        </a:defRPr>
      </a:lvl2pPr>
      <a:lvl3pPr marL="1143000" indent="-228600" algn="l" defTabSz="914400" rtl="0" eaLnBrk="1" latinLnBrk="0" hangingPunct="1">
        <a:spcBef>
          <a:spcPct val="20000"/>
        </a:spcBef>
        <a:buFont typeface="Courier New" pitchFamily="49" charset="0"/>
        <a:buChar char="o"/>
        <a:defRPr sz="2400" kern="1200">
          <a:solidFill>
            <a:schemeClr val="accent5"/>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accent6"/>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Référentiel du BTS CG</a:t>
            </a:r>
            <a:endParaRPr lang="fr-FR" dirty="0"/>
          </a:p>
        </p:txBody>
      </p:sp>
      <p:sp>
        <p:nvSpPr>
          <p:cNvPr id="5" name="Espace réservé du contenu 1"/>
          <p:cNvSpPr>
            <a:spLocks noGrp="1"/>
          </p:cNvSpPr>
          <p:nvPr>
            <p:ph idx="1"/>
          </p:nvPr>
        </p:nvSpPr>
        <p:spPr>
          <a:xfrm>
            <a:off x="539552" y="1772816"/>
            <a:ext cx="7704856" cy="3744417"/>
          </a:xfrm>
          <a:noFill/>
          <a:ln>
            <a:solidFill>
              <a:schemeClr val="bg1"/>
            </a:solidFill>
          </a:ln>
        </p:spPr>
        <p:txBody>
          <a:bodyPr>
            <a:normAutofit/>
          </a:bodyPr>
          <a:lstStyle/>
          <a:p>
            <a:pPr algn="ctr">
              <a:buNone/>
            </a:pPr>
            <a:endParaRPr lang="fr-FR" dirty="0" smtClean="0">
              <a:latin typeface="Calibri" pitchFamily="34" charset="0"/>
            </a:endParaRPr>
          </a:p>
          <a:p>
            <a:pPr algn="ctr">
              <a:buNone/>
            </a:pPr>
            <a:endParaRPr lang="fr-FR" dirty="0" smtClean="0">
              <a:latin typeface="Calibri" pitchFamily="34" charset="0"/>
            </a:endParaRPr>
          </a:p>
          <a:p>
            <a:pPr algn="ctr">
              <a:buNone/>
            </a:pPr>
            <a:r>
              <a:rPr lang="fr-FR" sz="3600" dirty="0" smtClean="0">
                <a:solidFill>
                  <a:srgbClr val="00B050"/>
                </a:solidFill>
                <a:latin typeface="Calibri" pitchFamily="34" charset="0"/>
              </a:rPr>
              <a:t>Pour une certification au service des apprentissages et de la professionnalisation</a:t>
            </a:r>
            <a:endParaRPr lang="fr-FR" sz="3600" dirty="0">
              <a:solidFill>
                <a:srgbClr val="00B050"/>
              </a:solidFill>
              <a:latin typeface="Calibri" pitchFamily="34" charset="0"/>
            </a:endParaRPr>
          </a:p>
          <a:p>
            <a:pPr lvl="0"/>
            <a:endParaRPr lang="fr-FR" sz="1200" dirty="0" smtClean="0">
              <a:effectLst>
                <a:outerShdw blurRad="38100" dist="38100" dir="2700000" algn="tl">
                  <a:srgbClr val="000000"/>
                </a:outerShdw>
              </a:effectLst>
              <a:latin typeface="Calibri" pitchFamily="34" charset="0"/>
            </a:endParaRPr>
          </a:p>
        </p:txBody>
      </p:sp>
      <p:sp>
        <p:nvSpPr>
          <p:cNvPr id="3" name="Espace réservé de la date 2"/>
          <p:cNvSpPr>
            <a:spLocks noGrp="1"/>
          </p:cNvSpPr>
          <p:nvPr>
            <p:ph type="dt" sz="half" idx="10"/>
          </p:nvPr>
        </p:nvSpPr>
        <p:spPr/>
        <p:txBody>
          <a:bodyPr/>
          <a:lstStyle/>
          <a:p>
            <a:r>
              <a:rPr lang="fr-FR" dirty="0" smtClean="0"/>
              <a:t>25/11/2014</a:t>
            </a:r>
            <a:endParaRPr lang="fr-FR" dirty="0"/>
          </a:p>
        </p:txBody>
      </p:sp>
      <p:sp>
        <p:nvSpPr>
          <p:cNvPr id="4" name="Espace réservé du pied de page 3"/>
          <p:cNvSpPr>
            <a:spLocks noGrp="1"/>
          </p:cNvSpPr>
          <p:nvPr>
            <p:ph type="ftr" sz="quarter" idx="11"/>
          </p:nvPr>
        </p:nvSpPr>
        <p:spPr/>
        <p:txBody>
          <a:bodyPr/>
          <a:lstStyle/>
          <a:p>
            <a:r>
              <a:rPr lang="fr-FR" dirty="0" smtClean="0"/>
              <a:t>BTS CG</a:t>
            </a:r>
            <a:endParaRPr lang="fr-FR" dirty="0"/>
          </a:p>
        </p:txBody>
      </p:sp>
      <p:sp>
        <p:nvSpPr>
          <p:cNvPr id="6" name="Espace réservé du numéro de diapositive 5"/>
          <p:cNvSpPr>
            <a:spLocks noGrp="1"/>
          </p:cNvSpPr>
          <p:nvPr>
            <p:ph type="sldNum" sz="quarter" idx="12"/>
          </p:nvPr>
        </p:nvSpPr>
        <p:spPr/>
        <p:txBody>
          <a:bodyPr/>
          <a:lstStyle/>
          <a:p>
            <a:fld id="{751F1E87-D35C-4E55-AE57-ABA6AC50BFDB}" type="slidenum">
              <a:rPr lang="fr-FR" smtClean="0"/>
              <a:pPr/>
              <a:t>1</a:t>
            </a:fld>
            <a:endParaRPr lang="fr-FR" dirty="0"/>
          </a:p>
        </p:txBody>
      </p:sp>
    </p:spTree>
    <p:extLst>
      <p:ext uri="{BB962C8B-B14F-4D97-AF65-F5344CB8AC3E}">
        <p14:creationId xmlns:p14="http://schemas.microsoft.com/office/powerpoint/2010/main" val="1562434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Référentiel du BTS CG</a:t>
            </a:r>
            <a:endParaRPr lang="fr-FR" dirty="0"/>
          </a:p>
        </p:txBody>
      </p:sp>
      <p:sp>
        <p:nvSpPr>
          <p:cNvPr id="5" name="Espace réservé du contenu 1"/>
          <p:cNvSpPr>
            <a:spLocks noGrp="1"/>
          </p:cNvSpPr>
          <p:nvPr>
            <p:ph idx="1"/>
          </p:nvPr>
        </p:nvSpPr>
        <p:spPr>
          <a:xfrm>
            <a:off x="539552" y="1844824"/>
            <a:ext cx="7920880" cy="4176464"/>
          </a:xfrm>
          <a:solidFill>
            <a:schemeClr val="bg1"/>
          </a:solidFill>
        </p:spPr>
        <p:txBody>
          <a:bodyPr>
            <a:normAutofit fontScale="85000" lnSpcReduction="20000"/>
          </a:bodyPr>
          <a:lstStyle/>
          <a:p>
            <a:pPr>
              <a:buNone/>
            </a:pPr>
            <a:r>
              <a:rPr lang="fr-FR" dirty="0" smtClean="0">
                <a:solidFill>
                  <a:srgbClr val="00B050"/>
                </a:solidFill>
                <a:latin typeface="Calibri" pitchFamily="34" charset="0"/>
              </a:rPr>
              <a:t>Certification des épreuves professionnelles </a:t>
            </a:r>
          </a:p>
          <a:p>
            <a:pPr>
              <a:buNone/>
            </a:pPr>
            <a:endParaRPr lang="fr-FR" b="1" dirty="0" smtClean="0">
              <a:latin typeface="Calibri" pitchFamily="34" charset="0"/>
            </a:endParaRPr>
          </a:p>
          <a:p>
            <a:pPr lvl="1"/>
            <a:r>
              <a:rPr lang="fr-FR" sz="3100" b="1" dirty="0" smtClean="0">
                <a:solidFill>
                  <a:schemeClr val="accent1">
                    <a:lumMod val="75000"/>
                  </a:schemeClr>
                </a:solidFill>
                <a:latin typeface="Calibri" pitchFamily="34" charset="0"/>
              </a:rPr>
              <a:t>E4 – Traitement et contrôle des opérations comptables, fiscales et sociales</a:t>
            </a:r>
          </a:p>
          <a:p>
            <a:pPr lvl="1"/>
            <a:r>
              <a:rPr lang="fr-FR" sz="3100" b="1" dirty="0" smtClean="0">
                <a:solidFill>
                  <a:schemeClr val="accent1">
                    <a:lumMod val="75000"/>
                  </a:schemeClr>
                </a:solidFill>
                <a:latin typeface="Calibri" pitchFamily="34" charset="0"/>
              </a:rPr>
              <a:t>E41 – Etude de cas </a:t>
            </a:r>
            <a:r>
              <a:rPr lang="fr-FR" sz="3100" b="1" i="1" dirty="0" smtClean="0">
                <a:solidFill>
                  <a:schemeClr val="accent1">
                    <a:lumMod val="75000"/>
                  </a:schemeClr>
                </a:solidFill>
                <a:latin typeface="Calibri" pitchFamily="34" charset="0"/>
              </a:rPr>
              <a:t>(P1 à P4 et P7</a:t>
            </a:r>
            <a:r>
              <a:rPr lang="fr-FR" sz="1400" b="1" i="1" dirty="0" smtClean="0">
                <a:solidFill>
                  <a:schemeClr val="accent1">
                    <a:lumMod val="75000"/>
                  </a:schemeClr>
                </a:solidFill>
                <a:latin typeface="Calibri" pitchFamily="34" charset="0"/>
              </a:rPr>
              <a:t>), </a:t>
            </a:r>
            <a:r>
              <a:rPr lang="fr-FR" sz="1600" b="1" i="1" dirty="0" smtClean="0">
                <a:solidFill>
                  <a:schemeClr val="accent1">
                    <a:lumMod val="75000"/>
                  </a:schemeClr>
                </a:solidFill>
                <a:latin typeface="Calibri" pitchFamily="34" charset="0"/>
              </a:rPr>
              <a:t>page 97</a:t>
            </a:r>
          </a:p>
          <a:p>
            <a:pPr lvl="1"/>
            <a:r>
              <a:rPr lang="fr-FR" sz="3100" b="1" dirty="0" smtClean="0">
                <a:solidFill>
                  <a:schemeClr val="accent1">
                    <a:lumMod val="75000"/>
                  </a:schemeClr>
                </a:solidFill>
                <a:latin typeface="Calibri" pitchFamily="34" charset="0"/>
              </a:rPr>
              <a:t>E42 – Pratiques comptables, fiscales et sociales </a:t>
            </a:r>
            <a:r>
              <a:rPr lang="fr-FR" sz="3100" b="1" i="1" dirty="0" smtClean="0">
                <a:solidFill>
                  <a:schemeClr val="accent1">
                    <a:lumMod val="75000"/>
                  </a:schemeClr>
                </a:solidFill>
                <a:latin typeface="Calibri" pitchFamily="34" charset="0"/>
              </a:rPr>
              <a:t>(P7 à partir de P1 à P4) </a:t>
            </a:r>
            <a:r>
              <a:rPr lang="fr-FR" sz="3100" b="1" dirty="0" smtClean="0">
                <a:solidFill>
                  <a:schemeClr val="accent6"/>
                </a:solidFill>
                <a:latin typeface="Calibri" pitchFamily="34" charset="0"/>
              </a:rPr>
              <a:t>– CCF</a:t>
            </a:r>
          </a:p>
          <a:p>
            <a:pPr lvl="1"/>
            <a:r>
              <a:rPr lang="fr-FR" sz="3100" b="1" dirty="0" smtClean="0">
                <a:solidFill>
                  <a:schemeClr val="accent1">
                    <a:lumMod val="75000"/>
                  </a:schemeClr>
                </a:solidFill>
                <a:latin typeface="Calibri" pitchFamily="34" charset="0"/>
              </a:rPr>
              <a:t>E5 – Situations de contrôle de gestion et d’analyse financière </a:t>
            </a:r>
            <a:r>
              <a:rPr lang="fr-FR" sz="3100" b="1" i="1" dirty="0" smtClean="0">
                <a:solidFill>
                  <a:schemeClr val="accent1">
                    <a:lumMod val="75000"/>
                  </a:schemeClr>
                </a:solidFill>
                <a:latin typeface="Calibri" pitchFamily="34" charset="0"/>
              </a:rPr>
              <a:t>(P5, P6 et P7) </a:t>
            </a:r>
            <a:r>
              <a:rPr lang="fr-FR" sz="3100" b="1" dirty="0" smtClean="0">
                <a:solidFill>
                  <a:schemeClr val="accent6"/>
                </a:solidFill>
                <a:latin typeface="Calibri" pitchFamily="34" charset="0"/>
              </a:rPr>
              <a:t>– CCF</a:t>
            </a:r>
          </a:p>
          <a:p>
            <a:pPr lvl="1"/>
            <a:r>
              <a:rPr lang="fr-FR" sz="3100" b="1" dirty="0" smtClean="0">
                <a:solidFill>
                  <a:schemeClr val="accent1">
                    <a:lumMod val="75000"/>
                  </a:schemeClr>
                </a:solidFill>
                <a:latin typeface="Calibri" pitchFamily="34" charset="0"/>
              </a:rPr>
              <a:t>E6 – Parcours de professionnalisation </a:t>
            </a:r>
            <a:r>
              <a:rPr lang="fr-FR" sz="3100" b="1" dirty="0" smtClean="0">
                <a:solidFill>
                  <a:srgbClr val="FF0000"/>
                </a:solidFill>
                <a:latin typeface="Calibri" pitchFamily="34" charset="0"/>
              </a:rPr>
              <a:t>– épreuve orale ponctuelle</a:t>
            </a:r>
            <a:endParaRPr lang="fr-FR" sz="3100" b="1" dirty="0">
              <a:solidFill>
                <a:srgbClr val="FF0000"/>
              </a:solidFill>
              <a:latin typeface="Calibri" pitchFamily="34" charset="0"/>
            </a:endParaRPr>
          </a:p>
          <a:p>
            <a:pPr lvl="0"/>
            <a:endParaRPr lang="fr-FR" sz="1200" dirty="0" smtClean="0">
              <a:effectLst>
                <a:outerShdw blurRad="38100" dist="38100" dir="2700000" algn="tl">
                  <a:srgbClr val="000000"/>
                </a:outerShdw>
              </a:effectLst>
              <a:latin typeface="Calibri" pitchFamily="34" charset="0"/>
            </a:endParaRPr>
          </a:p>
        </p:txBody>
      </p:sp>
      <p:sp>
        <p:nvSpPr>
          <p:cNvPr id="3" name="Espace réservé de la date 2"/>
          <p:cNvSpPr>
            <a:spLocks noGrp="1"/>
          </p:cNvSpPr>
          <p:nvPr>
            <p:ph type="dt" sz="half" idx="10"/>
          </p:nvPr>
        </p:nvSpPr>
        <p:spPr/>
        <p:txBody>
          <a:bodyPr/>
          <a:lstStyle/>
          <a:p>
            <a:r>
              <a:rPr lang="fr-FR" dirty="0" smtClean="0"/>
              <a:t>25/11/2014</a:t>
            </a:r>
            <a:endParaRPr lang="fr-FR" dirty="0"/>
          </a:p>
        </p:txBody>
      </p:sp>
      <p:sp>
        <p:nvSpPr>
          <p:cNvPr id="4" name="Espace réservé du pied de page 3"/>
          <p:cNvSpPr>
            <a:spLocks noGrp="1"/>
          </p:cNvSpPr>
          <p:nvPr>
            <p:ph type="ftr" sz="quarter" idx="11"/>
          </p:nvPr>
        </p:nvSpPr>
        <p:spPr/>
        <p:txBody>
          <a:bodyPr/>
          <a:lstStyle/>
          <a:p>
            <a:r>
              <a:rPr lang="fr-FR" dirty="0" smtClean="0"/>
              <a:t>BTS CG</a:t>
            </a:r>
            <a:endParaRPr lang="fr-FR" dirty="0"/>
          </a:p>
        </p:txBody>
      </p:sp>
      <p:sp>
        <p:nvSpPr>
          <p:cNvPr id="6" name="Espace réservé du numéro de diapositive 5"/>
          <p:cNvSpPr>
            <a:spLocks noGrp="1"/>
          </p:cNvSpPr>
          <p:nvPr>
            <p:ph type="sldNum" sz="quarter" idx="12"/>
          </p:nvPr>
        </p:nvSpPr>
        <p:spPr/>
        <p:txBody>
          <a:bodyPr/>
          <a:lstStyle/>
          <a:p>
            <a:fld id="{751F1E87-D35C-4E55-AE57-ABA6AC50BFDB}" type="slidenum">
              <a:rPr lang="fr-FR" smtClean="0"/>
              <a:pPr/>
              <a:t>2</a:t>
            </a:fld>
            <a:endParaRPr lang="fr-FR" dirty="0"/>
          </a:p>
        </p:txBody>
      </p:sp>
    </p:spTree>
    <p:extLst>
      <p:ext uri="{BB962C8B-B14F-4D97-AF65-F5344CB8AC3E}">
        <p14:creationId xmlns:p14="http://schemas.microsoft.com/office/powerpoint/2010/main" val="1926429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iterate type="wd">
                                    <p:tmPct val="0"/>
                                  </p:iterate>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iterate type="wd">
                                    <p:tmPct val="0"/>
                                  </p:iterate>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iterate type="wd">
                                    <p:tmPct val="0"/>
                                  </p:iterate>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p:cTn id="21"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5">
                                            <p:txEl>
                                              <p:pRg st="3" end="3"/>
                                            </p:txEl>
                                          </p:spTgt>
                                        </p:tgtEl>
                                      </p:cBhvr>
                                    </p:animEffect>
                                  </p:childTnLst>
                                </p:cTn>
                              </p:par>
                              <p:par>
                                <p:cTn id="24" presetID="53" presetClass="entr" presetSubtype="16" fill="hold" nodeType="withEffect">
                                  <p:stCondLst>
                                    <p:cond delay="0"/>
                                  </p:stCondLst>
                                  <p:iterate type="wd">
                                    <p:tmPct val="0"/>
                                  </p:iterate>
                                  <p:childTnLst>
                                    <p:set>
                                      <p:cBhvr>
                                        <p:cTn id="25" dur="1" fill="hold">
                                          <p:stCondLst>
                                            <p:cond delay="0"/>
                                          </p:stCondLst>
                                        </p:cTn>
                                        <p:tgtEl>
                                          <p:spTgt spid="5">
                                            <p:txEl>
                                              <p:pRg st="4" end="4"/>
                                            </p:txEl>
                                          </p:spTgt>
                                        </p:tgtEl>
                                        <p:attrNameLst>
                                          <p:attrName>style.visibility</p:attrName>
                                        </p:attrNameLst>
                                      </p:cBhvr>
                                      <p:to>
                                        <p:strVal val="visible"/>
                                      </p:to>
                                    </p:set>
                                    <p:anim calcmode="lin" valueType="num">
                                      <p:cBhvr>
                                        <p:cTn id="26"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27"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28" dur="500"/>
                                        <p:tgtEl>
                                          <p:spTgt spid="5">
                                            <p:txEl>
                                              <p:pRg st="4" end="4"/>
                                            </p:txEl>
                                          </p:spTgt>
                                        </p:tgtEl>
                                      </p:cBhvr>
                                    </p:animEffect>
                                  </p:childTnLst>
                                </p:cTn>
                              </p:par>
                              <p:par>
                                <p:cTn id="29" presetID="53" presetClass="entr" presetSubtype="16" fill="hold" nodeType="withEffect">
                                  <p:stCondLst>
                                    <p:cond delay="0"/>
                                  </p:stCondLst>
                                  <p:iterate type="wd">
                                    <p:tmPct val="0"/>
                                  </p:iterate>
                                  <p:childTnLst>
                                    <p:set>
                                      <p:cBhvr>
                                        <p:cTn id="30" dur="1" fill="hold">
                                          <p:stCondLst>
                                            <p:cond delay="0"/>
                                          </p:stCondLst>
                                        </p:cTn>
                                        <p:tgtEl>
                                          <p:spTgt spid="5">
                                            <p:txEl>
                                              <p:pRg st="5" end="5"/>
                                            </p:txEl>
                                          </p:spTgt>
                                        </p:tgtEl>
                                        <p:attrNameLst>
                                          <p:attrName>style.visibility</p:attrName>
                                        </p:attrNameLst>
                                      </p:cBhvr>
                                      <p:to>
                                        <p:strVal val="visible"/>
                                      </p:to>
                                    </p:set>
                                    <p:anim calcmode="lin" valueType="num">
                                      <p:cBhvr>
                                        <p:cTn id="31"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32"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33" dur="500"/>
                                        <p:tgtEl>
                                          <p:spTgt spid="5">
                                            <p:txEl>
                                              <p:pRg st="5" end="5"/>
                                            </p:txEl>
                                          </p:spTgt>
                                        </p:tgtEl>
                                      </p:cBhvr>
                                    </p:animEffect>
                                  </p:childTnLst>
                                </p:cTn>
                              </p:par>
                              <p:par>
                                <p:cTn id="34" presetID="53" presetClass="entr" presetSubtype="16" fill="hold" nodeType="withEffect">
                                  <p:stCondLst>
                                    <p:cond delay="0"/>
                                  </p:stCondLst>
                                  <p:iterate type="wd">
                                    <p:tmPct val="0"/>
                                  </p:iterate>
                                  <p:childTnLst>
                                    <p:set>
                                      <p:cBhvr>
                                        <p:cTn id="35" dur="1" fill="hold">
                                          <p:stCondLst>
                                            <p:cond delay="0"/>
                                          </p:stCondLst>
                                        </p:cTn>
                                        <p:tgtEl>
                                          <p:spTgt spid="5">
                                            <p:txEl>
                                              <p:pRg st="6" end="6"/>
                                            </p:txEl>
                                          </p:spTgt>
                                        </p:tgtEl>
                                        <p:attrNameLst>
                                          <p:attrName>style.visibility</p:attrName>
                                        </p:attrNameLst>
                                      </p:cBhvr>
                                      <p:to>
                                        <p:strVal val="visible"/>
                                      </p:to>
                                    </p:set>
                                    <p:anim calcmode="lin" valueType="num">
                                      <p:cBhvr>
                                        <p:cTn id="36" dur="500" fill="hold"/>
                                        <p:tgtEl>
                                          <p:spTgt spid="5">
                                            <p:txEl>
                                              <p:pRg st="6" end="6"/>
                                            </p:txEl>
                                          </p:spTgt>
                                        </p:tgtEl>
                                        <p:attrNameLst>
                                          <p:attrName>ppt_w</p:attrName>
                                        </p:attrNameLst>
                                      </p:cBhvr>
                                      <p:tavLst>
                                        <p:tav tm="0">
                                          <p:val>
                                            <p:fltVal val="0"/>
                                          </p:val>
                                        </p:tav>
                                        <p:tav tm="100000">
                                          <p:val>
                                            <p:strVal val="#ppt_w"/>
                                          </p:val>
                                        </p:tav>
                                      </p:tavLst>
                                    </p:anim>
                                    <p:anim calcmode="lin" valueType="num">
                                      <p:cBhvr>
                                        <p:cTn id="37" dur="500" fill="hold"/>
                                        <p:tgtEl>
                                          <p:spTgt spid="5">
                                            <p:txEl>
                                              <p:pRg st="6" end="6"/>
                                            </p:txEl>
                                          </p:spTgt>
                                        </p:tgtEl>
                                        <p:attrNameLst>
                                          <p:attrName>ppt_h</p:attrName>
                                        </p:attrNameLst>
                                      </p:cBhvr>
                                      <p:tavLst>
                                        <p:tav tm="0">
                                          <p:val>
                                            <p:fltVal val="0"/>
                                          </p:val>
                                        </p:tav>
                                        <p:tav tm="100000">
                                          <p:val>
                                            <p:strVal val="#ppt_h"/>
                                          </p:val>
                                        </p:tav>
                                      </p:tavLst>
                                    </p:anim>
                                    <p:animEffect transition="in" filter="fade">
                                      <p:cBhvr>
                                        <p:cTn id="38"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CCF : les enjeux</a:t>
            </a:r>
            <a:endParaRPr lang="fr-FR" dirty="0"/>
          </a:p>
        </p:txBody>
      </p:sp>
      <p:sp>
        <p:nvSpPr>
          <p:cNvPr id="5" name="Espace réservé du contenu 1"/>
          <p:cNvSpPr>
            <a:spLocks noGrp="1"/>
          </p:cNvSpPr>
          <p:nvPr>
            <p:ph idx="1"/>
          </p:nvPr>
        </p:nvSpPr>
        <p:spPr>
          <a:xfrm>
            <a:off x="539552" y="2204864"/>
            <a:ext cx="7992888" cy="3672408"/>
          </a:xfrm>
        </p:spPr>
        <p:txBody>
          <a:bodyPr>
            <a:normAutofit/>
          </a:bodyPr>
          <a:lstStyle/>
          <a:p>
            <a:pPr marL="457200" lvl="1" indent="-457200" algn="just">
              <a:lnSpc>
                <a:spcPct val="80000"/>
              </a:lnSpc>
              <a:spcAft>
                <a:spcPts val="600"/>
              </a:spcAft>
            </a:pPr>
            <a:r>
              <a:rPr lang="fr-FR" dirty="0" smtClean="0">
                <a:solidFill>
                  <a:schemeClr val="accent1">
                    <a:lumMod val="75000"/>
                  </a:schemeClr>
                </a:solidFill>
                <a:latin typeface="Calibri" pitchFamily="34" charset="0"/>
              </a:rPr>
              <a:t>Evaluer les </a:t>
            </a:r>
            <a:r>
              <a:rPr lang="fr-FR" b="1" dirty="0" smtClean="0">
                <a:solidFill>
                  <a:schemeClr val="accent1">
                    <a:lumMod val="75000"/>
                  </a:schemeClr>
                </a:solidFill>
                <a:latin typeface="Calibri" pitchFamily="34" charset="0"/>
              </a:rPr>
              <a:t>compétences</a:t>
            </a:r>
            <a:r>
              <a:rPr lang="fr-FR" dirty="0" smtClean="0">
                <a:solidFill>
                  <a:schemeClr val="accent1">
                    <a:lumMod val="75000"/>
                  </a:schemeClr>
                </a:solidFill>
                <a:latin typeface="Calibri" pitchFamily="34" charset="0"/>
              </a:rPr>
              <a:t> dans des situations </a:t>
            </a:r>
            <a:r>
              <a:rPr lang="fr-FR" b="1" dirty="0" smtClean="0">
                <a:solidFill>
                  <a:schemeClr val="accent1">
                    <a:lumMod val="75000"/>
                  </a:schemeClr>
                </a:solidFill>
                <a:latin typeface="Calibri" pitchFamily="34" charset="0"/>
              </a:rPr>
              <a:t>diverses</a:t>
            </a:r>
            <a:r>
              <a:rPr lang="fr-FR" dirty="0" smtClean="0">
                <a:solidFill>
                  <a:schemeClr val="accent1">
                    <a:lumMod val="75000"/>
                  </a:schemeClr>
                </a:solidFill>
                <a:latin typeface="Calibri" pitchFamily="34" charset="0"/>
              </a:rPr>
              <a:t> se rapprochant de la </a:t>
            </a:r>
            <a:r>
              <a:rPr lang="fr-FR" b="1" dirty="0" smtClean="0">
                <a:solidFill>
                  <a:schemeClr val="accent1">
                    <a:lumMod val="75000"/>
                  </a:schemeClr>
                </a:solidFill>
                <a:latin typeface="Calibri" pitchFamily="34" charset="0"/>
              </a:rPr>
              <a:t>réalité professionnelle</a:t>
            </a:r>
            <a:endParaRPr lang="fr-FR" b="1" dirty="0">
              <a:solidFill>
                <a:schemeClr val="accent1">
                  <a:lumMod val="75000"/>
                </a:schemeClr>
              </a:solidFill>
              <a:latin typeface="Calibri" pitchFamily="34" charset="0"/>
            </a:endParaRPr>
          </a:p>
          <a:p>
            <a:pPr marL="457200" lvl="1" indent="-457200" algn="just">
              <a:lnSpc>
                <a:spcPct val="80000"/>
              </a:lnSpc>
              <a:spcAft>
                <a:spcPts val="600"/>
              </a:spcAft>
            </a:pPr>
            <a:r>
              <a:rPr lang="fr-FR" dirty="0" smtClean="0">
                <a:solidFill>
                  <a:schemeClr val="accent1">
                    <a:lumMod val="75000"/>
                  </a:schemeClr>
                </a:solidFill>
                <a:latin typeface="Calibri" pitchFamily="34" charset="0"/>
              </a:rPr>
              <a:t>Faire de l’évaluation un </a:t>
            </a:r>
            <a:r>
              <a:rPr lang="fr-FR" b="1" dirty="0" smtClean="0">
                <a:solidFill>
                  <a:schemeClr val="accent1">
                    <a:lumMod val="75000"/>
                  </a:schemeClr>
                </a:solidFill>
                <a:latin typeface="Calibri" pitchFamily="34" charset="0"/>
              </a:rPr>
              <a:t>repère</a:t>
            </a:r>
            <a:r>
              <a:rPr lang="fr-FR" dirty="0" smtClean="0">
                <a:solidFill>
                  <a:schemeClr val="accent1">
                    <a:lumMod val="75000"/>
                  </a:schemeClr>
                </a:solidFill>
                <a:latin typeface="Calibri" pitchFamily="34" charset="0"/>
              </a:rPr>
              <a:t> pour la construction de </a:t>
            </a:r>
            <a:r>
              <a:rPr lang="fr-FR" b="1" dirty="0" smtClean="0">
                <a:solidFill>
                  <a:schemeClr val="accent1">
                    <a:lumMod val="75000"/>
                  </a:schemeClr>
                </a:solidFill>
                <a:latin typeface="Calibri" pitchFamily="34" charset="0"/>
              </a:rPr>
              <a:t>compétences</a:t>
            </a:r>
            <a:r>
              <a:rPr lang="fr-FR" dirty="0" smtClean="0">
                <a:solidFill>
                  <a:schemeClr val="accent1">
                    <a:lumMod val="75000"/>
                  </a:schemeClr>
                </a:solidFill>
                <a:latin typeface="Calibri" pitchFamily="34" charset="0"/>
              </a:rPr>
              <a:t> dans le cadre des </a:t>
            </a:r>
            <a:r>
              <a:rPr lang="fr-FR" b="1" dirty="0" smtClean="0">
                <a:solidFill>
                  <a:schemeClr val="accent1">
                    <a:lumMod val="75000"/>
                  </a:schemeClr>
                </a:solidFill>
                <a:latin typeface="Calibri" pitchFamily="34" charset="0"/>
              </a:rPr>
              <a:t>pratiques pédagogiques</a:t>
            </a:r>
          </a:p>
          <a:p>
            <a:pPr marL="457200" lvl="1" indent="-457200" algn="just">
              <a:lnSpc>
                <a:spcPct val="80000"/>
              </a:lnSpc>
              <a:spcAft>
                <a:spcPts val="600"/>
              </a:spcAft>
            </a:pPr>
            <a:r>
              <a:rPr lang="fr-FR" dirty="0" smtClean="0">
                <a:solidFill>
                  <a:schemeClr val="accent1">
                    <a:lumMod val="75000"/>
                  </a:schemeClr>
                </a:solidFill>
                <a:latin typeface="Calibri" pitchFamily="34" charset="0"/>
              </a:rPr>
              <a:t>Enrichir les </a:t>
            </a:r>
            <a:r>
              <a:rPr lang="fr-FR" b="1" dirty="0" smtClean="0">
                <a:solidFill>
                  <a:schemeClr val="accent1">
                    <a:lumMod val="75000"/>
                  </a:schemeClr>
                </a:solidFill>
                <a:latin typeface="Calibri" pitchFamily="34" charset="0"/>
              </a:rPr>
              <a:t>missions</a:t>
            </a:r>
            <a:r>
              <a:rPr lang="fr-FR" dirty="0" smtClean="0">
                <a:solidFill>
                  <a:schemeClr val="accent1">
                    <a:lumMod val="75000"/>
                  </a:schemeClr>
                </a:solidFill>
                <a:latin typeface="Calibri" pitchFamily="34" charset="0"/>
              </a:rPr>
              <a:t> du professeur et créer des opportunités d’une </a:t>
            </a:r>
            <a:r>
              <a:rPr lang="fr-FR" b="1" dirty="0" err="1" smtClean="0">
                <a:solidFill>
                  <a:schemeClr val="accent1">
                    <a:lumMod val="75000"/>
                  </a:schemeClr>
                </a:solidFill>
                <a:latin typeface="Calibri" pitchFamily="34" charset="0"/>
              </a:rPr>
              <a:t>co</a:t>
            </a:r>
            <a:r>
              <a:rPr lang="fr-FR" b="1" dirty="0" smtClean="0">
                <a:solidFill>
                  <a:schemeClr val="accent1">
                    <a:lumMod val="75000"/>
                  </a:schemeClr>
                </a:solidFill>
                <a:latin typeface="Calibri" pitchFamily="34" charset="0"/>
              </a:rPr>
              <a:t>-évaluation</a:t>
            </a:r>
            <a:r>
              <a:rPr lang="fr-FR" dirty="0" smtClean="0">
                <a:solidFill>
                  <a:schemeClr val="accent1">
                    <a:lumMod val="75000"/>
                  </a:schemeClr>
                </a:solidFill>
                <a:latin typeface="Calibri" pitchFamily="34" charset="0"/>
              </a:rPr>
              <a:t> avec les </a:t>
            </a:r>
            <a:r>
              <a:rPr lang="fr-FR" b="1" dirty="0" smtClean="0">
                <a:solidFill>
                  <a:schemeClr val="accent1">
                    <a:lumMod val="75000"/>
                  </a:schemeClr>
                </a:solidFill>
                <a:latin typeface="Calibri" pitchFamily="34" charset="0"/>
              </a:rPr>
              <a:t>tuteurs</a:t>
            </a:r>
            <a:endParaRPr lang="fr-FR" sz="3200" b="1" dirty="0" smtClean="0">
              <a:solidFill>
                <a:schemeClr val="accent1">
                  <a:lumMod val="75000"/>
                </a:schemeClr>
              </a:solidFill>
              <a:effectLst>
                <a:outerShdw blurRad="38100" dist="38100" dir="2700000" algn="tl">
                  <a:srgbClr val="000000"/>
                </a:outerShdw>
              </a:effectLst>
              <a:latin typeface="Calibri" pitchFamily="34" charset="0"/>
            </a:endParaRPr>
          </a:p>
          <a:p>
            <a:pPr marL="342900" lvl="1" indent="-342900" algn="just">
              <a:lnSpc>
                <a:spcPct val="80000"/>
              </a:lnSpc>
              <a:buNone/>
            </a:pPr>
            <a:endParaRPr lang="fr-FR" sz="1200" dirty="0">
              <a:effectLst>
                <a:outerShdw blurRad="38100" dist="38100" dir="2700000" algn="tl">
                  <a:srgbClr val="000000"/>
                </a:outerShdw>
              </a:effectLst>
              <a:latin typeface="Calibri" pitchFamily="34" charset="0"/>
            </a:endParaRPr>
          </a:p>
          <a:p>
            <a:pPr marL="342900" lvl="1" indent="-342900" algn="just">
              <a:lnSpc>
                <a:spcPct val="80000"/>
              </a:lnSpc>
              <a:buNone/>
            </a:pPr>
            <a:endParaRPr lang="fr-FR" sz="1200" dirty="0" smtClean="0">
              <a:effectLst>
                <a:outerShdw blurRad="38100" dist="38100" dir="2700000" algn="tl">
                  <a:srgbClr val="000000"/>
                </a:outerShdw>
              </a:effectLst>
              <a:latin typeface="Calibri" pitchFamily="34" charset="0"/>
            </a:endParaRPr>
          </a:p>
          <a:p>
            <a:pPr marL="342900" lvl="1" indent="-342900" algn="just">
              <a:lnSpc>
                <a:spcPct val="80000"/>
              </a:lnSpc>
              <a:buNone/>
            </a:pPr>
            <a:endParaRPr lang="fr-FR" sz="1200" dirty="0">
              <a:effectLst>
                <a:outerShdw blurRad="38100" dist="38100" dir="2700000" algn="tl">
                  <a:srgbClr val="000000"/>
                </a:outerShdw>
              </a:effectLst>
              <a:latin typeface="Calibri" pitchFamily="34" charset="0"/>
            </a:endParaRPr>
          </a:p>
          <a:p>
            <a:pPr marL="342900" lvl="1" indent="-342900" algn="just">
              <a:lnSpc>
                <a:spcPct val="80000"/>
              </a:lnSpc>
              <a:buNone/>
            </a:pPr>
            <a:endParaRPr lang="fr-FR" sz="1200" dirty="0" smtClean="0">
              <a:effectLst>
                <a:outerShdw blurRad="38100" dist="38100" dir="2700000" algn="tl">
                  <a:srgbClr val="000000"/>
                </a:outerShdw>
              </a:effectLst>
              <a:latin typeface="Calibri" pitchFamily="34" charset="0"/>
            </a:endParaRPr>
          </a:p>
        </p:txBody>
      </p:sp>
      <p:sp>
        <p:nvSpPr>
          <p:cNvPr id="3" name="Espace réservé de la date 2"/>
          <p:cNvSpPr>
            <a:spLocks noGrp="1"/>
          </p:cNvSpPr>
          <p:nvPr>
            <p:ph type="dt" sz="half" idx="10"/>
          </p:nvPr>
        </p:nvSpPr>
        <p:spPr/>
        <p:txBody>
          <a:bodyPr/>
          <a:lstStyle/>
          <a:p>
            <a:r>
              <a:rPr lang="fr-FR" smtClean="0"/>
              <a:t>25/11/2014</a:t>
            </a:r>
            <a:endParaRPr lang="fr-FR"/>
          </a:p>
        </p:txBody>
      </p:sp>
      <p:sp>
        <p:nvSpPr>
          <p:cNvPr id="4" name="Espace réservé du pied de page 3"/>
          <p:cNvSpPr>
            <a:spLocks noGrp="1"/>
          </p:cNvSpPr>
          <p:nvPr>
            <p:ph type="ftr" sz="quarter" idx="11"/>
          </p:nvPr>
        </p:nvSpPr>
        <p:spPr/>
        <p:txBody>
          <a:bodyPr/>
          <a:lstStyle/>
          <a:p>
            <a:r>
              <a:rPr lang="fr-FR" smtClean="0"/>
              <a:t>BTS CG</a:t>
            </a:r>
            <a:endParaRPr lang="fr-FR"/>
          </a:p>
        </p:txBody>
      </p:sp>
      <p:sp>
        <p:nvSpPr>
          <p:cNvPr id="6" name="Espace réservé du numéro de diapositive 5"/>
          <p:cNvSpPr>
            <a:spLocks noGrp="1"/>
          </p:cNvSpPr>
          <p:nvPr>
            <p:ph type="sldNum" sz="quarter" idx="12"/>
          </p:nvPr>
        </p:nvSpPr>
        <p:spPr/>
        <p:txBody>
          <a:bodyPr/>
          <a:lstStyle/>
          <a:p>
            <a:fld id="{751F1E87-D35C-4E55-AE57-ABA6AC50BFDB}" type="slidenum">
              <a:rPr lang="fr-FR" smtClean="0"/>
              <a:pPr/>
              <a:t>3</a:t>
            </a:fld>
            <a:endParaRPr lang="fr-FR"/>
          </a:p>
        </p:txBody>
      </p:sp>
    </p:spTree>
    <p:extLst>
      <p:ext uri="{BB962C8B-B14F-4D97-AF65-F5344CB8AC3E}">
        <p14:creationId xmlns:p14="http://schemas.microsoft.com/office/powerpoint/2010/main" val="4157184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iterate type="wd">
                                    <p:tmPct val="10000"/>
                                  </p:iterate>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par>
                                <p:cTn id="10" presetID="53" presetClass="entr" presetSubtype="16" fill="hold" nodeType="withEffect">
                                  <p:stCondLst>
                                    <p:cond delay="0"/>
                                  </p:stCondLst>
                                  <p:iterate type="wd">
                                    <p:tmPct val="10000"/>
                                  </p:iterate>
                                  <p:childTnLst>
                                    <p:set>
                                      <p:cBhvr>
                                        <p:cTn id="11" dur="1" fill="hold">
                                          <p:stCondLst>
                                            <p:cond delay="0"/>
                                          </p:stCondLst>
                                        </p:cTn>
                                        <p:tgtEl>
                                          <p:spTgt spid="5">
                                            <p:txEl>
                                              <p:pRg st="1" end="1"/>
                                            </p:txEl>
                                          </p:spTgt>
                                        </p:tgtEl>
                                        <p:attrNameLst>
                                          <p:attrName>style.visibility</p:attrName>
                                        </p:attrNameLst>
                                      </p:cBhvr>
                                      <p:to>
                                        <p:strVal val="visible"/>
                                      </p:to>
                                    </p:set>
                                    <p:anim calcmode="lin" valueType="num">
                                      <p:cBhvr>
                                        <p:cTn id="12"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4" dur="500"/>
                                        <p:tgtEl>
                                          <p:spTgt spid="5">
                                            <p:txEl>
                                              <p:pRg st="1" end="1"/>
                                            </p:txEl>
                                          </p:spTgt>
                                        </p:tgtEl>
                                      </p:cBhvr>
                                    </p:animEffect>
                                  </p:childTnLst>
                                </p:cTn>
                              </p:par>
                              <p:par>
                                <p:cTn id="15" presetID="53" presetClass="entr" presetSubtype="16" fill="hold" nodeType="withEffect">
                                  <p:stCondLst>
                                    <p:cond delay="0"/>
                                  </p:stCondLst>
                                  <p:iterate type="wd">
                                    <p:tmPct val="10000"/>
                                  </p:iterate>
                                  <p:childTnLst>
                                    <p:set>
                                      <p:cBhvr>
                                        <p:cTn id="16" dur="1" fill="hold">
                                          <p:stCondLst>
                                            <p:cond delay="0"/>
                                          </p:stCondLst>
                                        </p:cTn>
                                        <p:tgtEl>
                                          <p:spTgt spid="5">
                                            <p:txEl>
                                              <p:pRg st="2" end="2"/>
                                            </p:txEl>
                                          </p:spTgt>
                                        </p:tgtEl>
                                        <p:attrNameLst>
                                          <p:attrName>style.visibility</p:attrName>
                                        </p:attrNameLst>
                                      </p:cBhvr>
                                      <p:to>
                                        <p:strVal val="visible"/>
                                      </p:to>
                                    </p:set>
                                    <p:anim calcmode="lin" valueType="num">
                                      <p:cBhvr>
                                        <p:cTn id="17"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8"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9"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260648"/>
            <a:ext cx="8229600" cy="1143000"/>
          </a:xfrm>
        </p:spPr>
        <p:txBody>
          <a:bodyPr>
            <a:noAutofit/>
          </a:bodyPr>
          <a:lstStyle/>
          <a:p>
            <a:r>
              <a:rPr lang="fr-FR" dirty="0" smtClean="0"/>
              <a:t>E42 et E5 : deux situations </a:t>
            </a:r>
            <a:br>
              <a:rPr lang="fr-FR" dirty="0" smtClean="0"/>
            </a:br>
            <a:r>
              <a:rPr lang="fr-FR" dirty="0" smtClean="0"/>
              <a:t>de CCF</a:t>
            </a:r>
            <a:endParaRPr lang="fr-FR"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514482307"/>
              </p:ext>
            </p:extLst>
          </p:nvPr>
        </p:nvGraphicFramePr>
        <p:xfrm>
          <a:off x="323528" y="1700808"/>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Espace réservé de la date 2"/>
          <p:cNvSpPr>
            <a:spLocks noGrp="1"/>
          </p:cNvSpPr>
          <p:nvPr>
            <p:ph type="dt" sz="half" idx="10"/>
          </p:nvPr>
        </p:nvSpPr>
        <p:spPr/>
        <p:txBody>
          <a:bodyPr/>
          <a:lstStyle/>
          <a:p>
            <a:r>
              <a:rPr lang="fr-FR" dirty="0" smtClean="0"/>
              <a:t>25/11/2014</a:t>
            </a:r>
            <a:endParaRPr lang="fr-FR" dirty="0"/>
          </a:p>
        </p:txBody>
      </p:sp>
      <p:sp>
        <p:nvSpPr>
          <p:cNvPr id="5" name="Espace réservé du pied de page 4"/>
          <p:cNvSpPr>
            <a:spLocks noGrp="1"/>
          </p:cNvSpPr>
          <p:nvPr>
            <p:ph type="ftr" sz="quarter" idx="11"/>
          </p:nvPr>
        </p:nvSpPr>
        <p:spPr/>
        <p:txBody>
          <a:bodyPr/>
          <a:lstStyle/>
          <a:p>
            <a:r>
              <a:rPr lang="fr-FR" dirty="0" smtClean="0"/>
              <a:t>BTS CG</a:t>
            </a:r>
            <a:endParaRPr lang="fr-FR" dirty="0"/>
          </a:p>
        </p:txBody>
      </p:sp>
      <p:sp>
        <p:nvSpPr>
          <p:cNvPr id="6" name="Espace réservé du numéro de diapositive 5"/>
          <p:cNvSpPr>
            <a:spLocks noGrp="1"/>
          </p:cNvSpPr>
          <p:nvPr>
            <p:ph type="sldNum" sz="quarter" idx="12"/>
          </p:nvPr>
        </p:nvSpPr>
        <p:spPr/>
        <p:txBody>
          <a:bodyPr/>
          <a:lstStyle/>
          <a:p>
            <a:fld id="{751F1E87-D35C-4E55-AE57-ABA6AC50BFDB}" type="slidenum">
              <a:rPr lang="fr-FR" smtClean="0"/>
              <a:pPr/>
              <a:t>4</a:t>
            </a:fld>
            <a:endParaRPr lang="fr-FR" dirty="0"/>
          </a:p>
        </p:txBody>
      </p:sp>
    </p:spTree>
    <p:extLst>
      <p:ext uri="{BB962C8B-B14F-4D97-AF65-F5344CB8AC3E}">
        <p14:creationId xmlns:p14="http://schemas.microsoft.com/office/powerpoint/2010/main" val="1453739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2)">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260648"/>
            <a:ext cx="8229600" cy="1143000"/>
          </a:xfrm>
        </p:spPr>
        <p:txBody>
          <a:bodyPr>
            <a:normAutofit fontScale="90000"/>
          </a:bodyPr>
          <a:lstStyle/>
          <a:p>
            <a:r>
              <a:rPr lang="fr-FR" dirty="0" smtClean="0"/>
              <a:t>E42 et E5 : Situation A </a:t>
            </a:r>
            <a:br>
              <a:rPr lang="fr-FR" dirty="0" smtClean="0"/>
            </a:br>
            <a:r>
              <a:rPr lang="fr-FR" dirty="0" smtClean="0"/>
              <a:t>Evaluation au « fil de l’eau »</a:t>
            </a:r>
            <a:endParaRPr lang="fr-FR"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406109047"/>
              </p:ext>
            </p:extLst>
          </p:nvPr>
        </p:nvGraphicFramePr>
        <p:xfrm>
          <a:off x="0" y="1556792"/>
          <a:ext cx="9360680" cy="48965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ZoneTexte 4"/>
          <p:cNvSpPr txBox="1"/>
          <p:nvPr/>
        </p:nvSpPr>
        <p:spPr>
          <a:xfrm>
            <a:off x="222984" y="1863981"/>
            <a:ext cx="2520280" cy="954107"/>
          </a:xfrm>
          <a:prstGeom prst="rect">
            <a:avLst/>
          </a:prstGeom>
          <a:solidFill>
            <a:schemeClr val="bg1"/>
          </a:solidFill>
        </p:spPr>
        <p:txBody>
          <a:bodyPr wrap="square" rtlCol="0">
            <a:spAutoFit/>
          </a:bodyPr>
          <a:lstStyle/>
          <a:p>
            <a:pPr algn="ctr"/>
            <a:r>
              <a:rPr lang="fr-FR" sz="2800" b="1" dirty="0" smtClean="0">
                <a:solidFill>
                  <a:srgbClr val="00B050"/>
                </a:solidFill>
              </a:rPr>
              <a:t>Les  questions clés </a:t>
            </a:r>
            <a:endParaRPr lang="fr-FR" sz="2800" b="1" dirty="0">
              <a:solidFill>
                <a:srgbClr val="00B050"/>
              </a:solidFill>
            </a:endParaRPr>
          </a:p>
        </p:txBody>
      </p:sp>
      <p:sp>
        <p:nvSpPr>
          <p:cNvPr id="3" name="Espace réservé de la date 2"/>
          <p:cNvSpPr>
            <a:spLocks noGrp="1"/>
          </p:cNvSpPr>
          <p:nvPr>
            <p:ph type="dt" sz="half" idx="10"/>
          </p:nvPr>
        </p:nvSpPr>
        <p:spPr/>
        <p:txBody>
          <a:bodyPr/>
          <a:lstStyle/>
          <a:p>
            <a:r>
              <a:rPr lang="fr-FR" dirty="0" smtClean="0"/>
              <a:t>25/11/2014</a:t>
            </a:r>
            <a:endParaRPr lang="fr-FR" dirty="0"/>
          </a:p>
        </p:txBody>
      </p:sp>
      <p:sp>
        <p:nvSpPr>
          <p:cNvPr id="6" name="Espace réservé du pied de page 5"/>
          <p:cNvSpPr>
            <a:spLocks noGrp="1"/>
          </p:cNvSpPr>
          <p:nvPr>
            <p:ph type="ftr" sz="quarter" idx="11"/>
          </p:nvPr>
        </p:nvSpPr>
        <p:spPr/>
        <p:txBody>
          <a:bodyPr/>
          <a:lstStyle/>
          <a:p>
            <a:r>
              <a:rPr lang="fr-FR" dirty="0" smtClean="0"/>
              <a:t>BTS CG</a:t>
            </a:r>
            <a:endParaRPr lang="fr-FR" dirty="0"/>
          </a:p>
        </p:txBody>
      </p:sp>
      <p:sp>
        <p:nvSpPr>
          <p:cNvPr id="7" name="Espace réservé du numéro de diapositive 6"/>
          <p:cNvSpPr>
            <a:spLocks noGrp="1"/>
          </p:cNvSpPr>
          <p:nvPr>
            <p:ph type="sldNum" sz="quarter" idx="12"/>
          </p:nvPr>
        </p:nvSpPr>
        <p:spPr/>
        <p:txBody>
          <a:bodyPr/>
          <a:lstStyle/>
          <a:p>
            <a:fld id="{751F1E87-D35C-4E55-AE57-ABA6AC50BFDB}" type="slidenum">
              <a:rPr lang="fr-FR" smtClean="0"/>
              <a:pPr/>
              <a:t>5</a:t>
            </a:fld>
            <a:endParaRPr lang="fr-FR" dirty="0"/>
          </a:p>
        </p:txBody>
      </p:sp>
    </p:spTree>
    <p:extLst>
      <p:ext uri="{BB962C8B-B14F-4D97-AF65-F5344CB8AC3E}">
        <p14:creationId xmlns:p14="http://schemas.microsoft.com/office/powerpoint/2010/main" val="1764906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1" presetClass="entr" presetSubtype="4" fill="hold" grpId="1" nodeType="afterEffect">
                                  <p:stCondLst>
                                    <p:cond delay="0"/>
                                  </p:stCondLst>
                                  <p:childTnLst>
                                    <p:set>
                                      <p:cBhvr>
                                        <p:cTn id="11" dur="1" fill="hold">
                                          <p:stCondLst>
                                            <p:cond delay="0"/>
                                          </p:stCondLst>
                                        </p:cTn>
                                        <p:tgtEl>
                                          <p:spTgt spid="4">
                                            <p:graphicEl>
                                              <a:dgm id="{460EFEC9-D444-4587-81EE-D4F64A678822}"/>
                                            </p:graphicEl>
                                          </p:spTgt>
                                        </p:tgtEl>
                                        <p:attrNameLst>
                                          <p:attrName>style.visibility</p:attrName>
                                        </p:attrNameLst>
                                      </p:cBhvr>
                                      <p:to>
                                        <p:strVal val="visible"/>
                                      </p:to>
                                    </p:set>
                                    <p:animEffect transition="in" filter="wheel(4)">
                                      <p:cBhvr>
                                        <p:cTn id="12" dur="1000"/>
                                        <p:tgtEl>
                                          <p:spTgt spid="4">
                                            <p:graphicEl>
                                              <a:dgm id="{460EFEC9-D444-4587-81EE-D4F64A678822}"/>
                                            </p:graphicEl>
                                          </p:spTgt>
                                        </p:tgtEl>
                                      </p:cBhvr>
                                    </p:animEffect>
                                  </p:childTnLst>
                                </p:cTn>
                              </p:par>
                            </p:childTnLst>
                          </p:cTn>
                        </p:par>
                        <p:par>
                          <p:cTn id="13" fill="hold">
                            <p:stCondLst>
                              <p:cond delay="1500"/>
                            </p:stCondLst>
                            <p:childTnLst>
                              <p:par>
                                <p:cTn id="14" presetID="21" presetClass="entr" presetSubtype="4" fill="hold" grpId="1" nodeType="afterEffect">
                                  <p:stCondLst>
                                    <p:cond delay="0"/>
                                  </p:stCondLst>
                                  <p:childTnLst>
                                    <p:set>
                                      <p:cBhvr>
                                        <p:cTn id="15" dur="1" fill="hold">
                                          <p:stCondLst>
                                            <p:cond delay="0"/>
                                          </p:stCondLst>
                                        </p:cTn>
                                        <p:tgtEl>
                                          <p:spTgt spid="4">
                                            <p:graphicEl>
                                              <a:dgm id="{61756217-3F2A-4A56-9721-75766E3615BD}"/>
                                            </p:graphicEl>
                                          </p:spTgt>
                                        </p:tgtEl>
                                        <p:attrNameLst>
                                          <p:attrName>style.visibility</p:attrName>
                                        </p:attrNameLst>
                                      </p:cBhvr>
                                      <p:to>
                                        <p:strVal val="visible"/>
                                      </p:to>
                                    </p:set>
                                    <p:animEffect transition="in" filter="wheel(4)">
                                      <p:cBhvr>
                                        <p:cTn id="16" dur="1000"/>
                                        <p:tgtEl>
                                          <p:spTgt spid="4">
                                            <p:graphicEl>
                                              <a:dgm id="{61756217-3F2A-4A56-9721-75766E3615BD}"/>
                                            </p:graphicEl>
                                          </p:spTgt>
                                        </p:tgtEl>
                                      </p:cBhvr>
                                    </p:animEffect>
                                  </p:childTnLst>
                                </p:cTn>
                              </p:par>
                            </p:childTnLst>
                          </p:cTn>
                        </p:par>
                        <p:par>
                          <p:cTn id="17" fill="hold">
                            <p:stCondLst>
                              <p:cond delay="2500"/>
                            </p:stCondLst>
                            <p:childTnLst>
                              <p:par>
                                <p:cTn id="18" presetID="21" presetClass="entr" presetSubtype="4" fill="hold" grpId="1" nodeType="afterEffect">
                                  <p:stCondLst>
                                    <p:cond delay="0"/>
                                  </p:stCondLst>
                                  <p:childTnLst>
                                    <p:set>
                                      <p:cBhvr>
                                        <p:cTn id="19" dur="1" fill="hold">
                                          <p:stCondLst>
                                            <p:cond delay="0"/>
                                          </p:stCondLst>
                                        </p:cTn>
                                        <p:tgtEl>
                                          <p:spTgt spid="4">
                                            <p:graphicEl>
                                              <a:dgm id="{0857650A-A9FB-447A-902F-264CF25FC0AC}"/>
                                            </p:graphicEl>
                                          </p:spTgt>
                                        </p:tgtEl>
                                        <p:attrNameLst>
                                          <p:attrName>style.visibility</p:attrName>
                                        </p:attrNameLst>
                                      </p:cBhvr>
                                      <p:to>
                                        <p:strVal val="visible"/>
                                      </p:to>
                                    </p:set>
                                    <p:animEffect transition="in" filter="wheel(4)">
                                      <p:cBhvr>
                                        <p:cTn id="20" dur="1000"/>
                                        <p:tgtEl>
                                          <p:spTgt spid="4">
                                            <p:graphicEl>
                                              <a:dgm id="{0857650A-A9FB-447A-902F-264CF25FC0AC}"/>
                                            </p:graphicEl>
                                          </p:spTgt>
                                        </p:tgtEl>
                                      </p:cBhvr>
                                    </p:animEffect>
                                  </p:childTnLst>
                                </p:cTn>
                              </p:par>
                            </p:childTnLst>
                          </p:cTn>
                        </p:par>
                        <p:par>
                          <p:cTn id="21" fill="hold">
                            <p:stCondLst>
                              <p:cond delay="3500"/>
                            </p:stCondLst>
                            <p:childTnLst>
                              <p:par>
                                <p:cTn id="22" presetID="21" presetClass="entr" presetSubtype="4" fill="hold" grpId="1" nodeType="afterEffect">
                                  <p:stCondLst>
                                    <p:cond delay="0"/>
                                  </p:stCondLst>
                                  <p:childTnLst>
                                    <p:set>
                                      <p:cBhvr>
                                        <p:cTn id="23" dur="1" fill="hold">
                                          <p:stCondLst>
                                            <p:cond delay="0"/>
                                          </p:stCondLst>
                                        </p:cTn>
                                        <p:tgtEl>
                                          <p:spTgt spid="4">
                                            <p:graphicEl>
                                              <a:dgm id="{23DC49B3-C32C-4326-A599-E1DAAA83A15A}"/>
                                            </p:graphicEl>
                                          </p:spTgt>
                                        </p:tgtEl>
                                        <p:attrNameLst>
                                          <p:attrName>style.visibility</p:attrName>
                                        </p:attrNameLst>
                                      </p:cBhvr>
                                      <p:to>
                                        <p:strVal val="visible"/>
                                      </p:to>
                                    </p:set>
                                    <p:animEffect transition="in" filter="wheel(4)">
                                      <p:cBhvr>
                                        <p:cTn id="24" dur="1000"/>
                                        <p:tgtEl>
                                          <p:spTgt spid="4">
                                            <p:graphicEl>
                                              <a:dgm id="{23DC49B3-C32C-4326-A599-E1DAAA83A15A}"/>
                                            </p:graphicEl>
                                          </p:spTgt>
                                        </p:tgtEl>
                                      </p:cBhvr>
                                    </p:animEffect>
                                  </p:childTnLst>
                                </p:cTn>
                              </p:par>
                            </p:childTnLst>
                          </p:cTn>
                        </p:par>
                        <p:par>
                          <p:cTn id="25" fill="hold">
                            <p:stCondLst>
                              <p:cond delay="4500"/>
                            </p:stCondLst>
                            <p:childTnLst>
                              <p:par>
                                <p:cTn id="26" presetID="21" presetClass="entr" presetSubtype="4" fill="hold" grpId="1" nodeType="afterEffect">
                                  <p:stCondLst>
                                    <p:cond delay="0"/>
                                  </p:stCondLst>
                                  <p:childTnLst>
                                    <p:set>
                                      <p:cBhvr>
                                        <p:cTn id="27" dur="1" fill="hold">
                                          <p:stCondLst>
                                            <p:cond delay="0"/>
                                          </p:stCondLst>
                                        </p:cTn>
                                        <p:tgtEl>
                                          <p:spTgt spid="4">
                                            <p:graphicEl>
                                              <a:dgm id="{CFCB0852-A8B2-41D7-A013-5440E6A4C5A2}"/>
                                            </p:graphicEl>
                                          </p:spTgt>
                                        </p:tgtEl>
                                        <p:attrNameLst>
                                          <p:attrName>style.visibility</p:attrName>
                                        </p:attrNameLst>
                                      </p:cBhvr>
                                      <p:to>
                                        <p:strVal val="visible"/>
                                      </p:to>
                                    </p:set>
                                    <p:animEffect transition="in" filter="wheel(4)">
                                      <p:cBhvr>
                                        <p:cTn id="28" dur="1000"/>
                                        <p:tgtEl>
                                          <p:spTgt spid="4">
                                            <p:graphicEl>
                                              <a:dgm id="{CFCB0852-A8B2-41D7-A013-5440E6A4C5A2}"/>
                                            </p:graphicEl>
                                          </p:spTgt>
                                        </p:tgtEl>
                                      </p:cBhvr>
                                    </p:animEffect>
                                  </p:childTnLst>
                                </p:cTn>
                              </p:par>
                            </p:childTnLst>
                          </p:cTn>
                        </p:par>
                        <p:par>
                          <p:cTn id="29" fill="hold">
                            <p:stCondLst>
                              <p:cond delay="5500"/>
                            </p:stCondLst>
                            <p:childTnLst>
                              <p:par>
                                <p:cTn id="30" presetID="21" presetClass="entr" presetSubtype="4" fill="hold" grpId="1" nodeType="afterEffect">
                                  <p:stCondLst>
                                    <p:cond delay="0"/>
                                  </p:stCondLst>
                                  <p:childTnLst>
                                    <p:set>
                                      <p:cBhvr>
                                        <p:cTn id="31" dur="1" fill="hold">
                                          <p:stCondLst>
                                            <p:cond delay="0"/>
                                          </p:stCondLst>
                                        </p:cTn>
                                        <p:tgtEl>
                                          <p:spTgt spid="4">
                                            <p:graphicEl>
                                              <a:dgm id="{82068F5C-F93A-4FE5-8780-F74FFE4D6835}"/>
                                            </p:graphicEl>
                                          </p:spTgt>
                                        </p:tgtEl>
                                        <p:attrNameLst>
                                          <p:attrName>style.visibility</p:attrName>
                                        </p:attrNameLst>
                                      </p:cBhvr>
                                      <p:to>
                                        <p:strVal val="visible"/>
                                      </p:to>
                                    </p:set>
                                    <p:animEffect transition="in" filter="wheel(4)">
                                      <p:cBhvr>
                                        <p:cTn id="32" dur="1000"/>
                                        <p:tgtEl>
                                          <p:spTgt spid="4">
                                            <p:graphicEl>
                                              <a:dgm id="{82068F5C-F93A-4FE5-8780-F74FFE4D6835}"/>
                                            </p:graphicEl>
                                          </p:spTgt>
                                        </p:tgtEl>
                                      </p:cBhvr>
                                    </p:animEffect>
                                  </p:childTnLst>
                                </p:cTn>
                              </p:par>
                            </p:childTnLst>
                          </p:cTn>
                        </p:par>
                        <p:par>
                          <p:cTn id="33" fill="hold">
                            <p:stCondLst>
                              <p:cond delay="6500"/>
                            </p:stCondLst>
                            <p:childTnLst>
                              <p:par>
                                <p:cTn id="34" presetID="21" presetClass="entr" presetSubtype="4" fill="hold" grpId="1" nodeType="afterEffect">
                                  <p:stCondLst>
                                    <p:cond delay="0"/>
                                  </p:stCondLst>
                                  <p:childTnLst>
                                    <p:set>
                                      <p:cBhvr>
                                        <p:cTn id="35" dur="1" fill="hold">
                                          <p:stCondLst>
                                            <p:cond delay="0"/>
                                          </p:stCondLst>
                                        </p:cTn>
                                        <p:tgtEl>
                                          <p:spTgt spid="4">
                                            <p:graphicEl>
                                              <a:dgm id="{C9E7E2A9-2F92-44ED-A494-F534E2431685}"/>
                                            </p:graphicEl>
                                          </p:spTgt>
                                        </p:tgtEl>
                                        <p:attrNameLst>
                                          <p:attrName>style.visibility</p:attrName>
                                        </p:attrNameLst>
                                      </p:cBhvr>
                                      <p:to>
                                        <p:strVal val="visible"/>
                                      </p:to>
                                    </p:set>
                                    <p:animEffect transition="in" filter="wheel(4)">
                                      <p:cBhvr>
                                        <p:cTn id="36" dur="1000"/>
                                        <p:tgtEl>
                                          <p:spTgt spid="4">
                                            <p:graphicEl>
                                              <a:dgm id="{C9E7E2A9-2F92-44ED-A494-F534E2431685}"/>
                                            </p:graphicEl>
                                          </p:spTgt>
                                        </p:tgtEl>
                                      </p:cBhvr>
                                    </p:animEffect>
                                  </p:childTnLst>
                                </p:cTn>
                              </p:par>
                            </p:childTnLst>
                          </p:cTn>
                        </p:par>
                        <p:par>
                          <p:cTn id="37" fill="hold">
                            <p:stCondLst>
                              <p:cond delay="7500"/>
                            </p:stCondLst>
                            <p:childTnLst>
                              <p:par>
                                <p:cTn id="38" presetID="21" presetClass="entr" presetSubtype="4" fill="hold" grpId="1" nodeType="afterEffect">
                                  <p:stCondLst>
                                    <p:cond delay="0"/>
                                  </p:stCondLst>
                                  <p:childTnLst>
                                    <p:set>
                                      <p:cBhvr>
                                        <p:cTn id="39" dur="1" fill="hold">
                                          <p:stCondLst>
                                            <p:cond delay="0"/>
                                          </p:stCondLst>
                                        </p:cTn>
                                        <p:tgtEl>
                                          <p:spTgt spid="4">
                                            <p:graphicEl>
                                              <a:dgm id="{34F8F32C-E8DA-41D0-9662-E9C0B5CC9FA1}"/>
                                            </p:graphicEl>
                                          </p:spTgt>
                                        </p:tgtEl>
                                        <p:attrNameLst>
                                          <p:attrName>style.visibility</p:attrName>
                                        </p:attrNameLst>
                                      </p:cBhvr>
                                      <p:to>
                                        <p:strVal val="visible"/>
                                      </p:to>
                                    </p:set>
                                    <p:animEffect transition="in" filter="wheel(4)">
                                      <p:cBhvr>
                                        <p:cTn id="40" dur="1000"/>
                                        <p:tgtEl>
                                          <p:spTgt spid="4">
                                            <p:graphicEl>
                                              <a:dgm id="{34F8F32C-E8DA-41D0-9662-E9C0B5CC9FA1}"/>
                                            </p:graphicEl>
                                          </p:spTgt>
                                        </p:tgtEl>
                                      </p:cBhvr>
                                    </p:animEffect>
                                  </p:childTnLst>
                                </p:cTn>
                              </p:par>
                            </p:childTnLst>
                          </p:cTn>
                        </p:par>
                        <p:par>
                          <p:cTn id="41" fill="hold">
                            <p:stCondLst>
                              <p:cond delay="8500"/>
                            </p:stCondLst>
                            <p:childTnLst>
                              <p:par>
                                <p:cTn id="42" presetID="21" presetClass="entr" presetSubtype="4" fill="hold" grpId="1" nodeType="afterEffect">
                                  <p:stCondLst>
                                    <p:cond delay="0"/>
                                  </p:stCondLst>
                                  <p:childTnLst>
                                    <p:set>
                                      <p:cBhvr>
                                        <p:cTn id="43" dur="1" fill="hold">
                                          <p:stCondLst>
                                            <p:cond delay="0"/>
                                          </p:stCondLst>
                                        </p:cTn>
                                        <p:tgtEl>
                                          <p:spTgt spid="4">
                                            <p:graphicEl>
                                              <a:dgm id="{39B07DDE-E998-404E-B972-EB0BF7FA0CAF}"/>
                                            </p:graphicEl>
                                          </p:spTgt>
                                        </p:tgtEl>
                                        <p:attrNameLst>
                                          <p:attrName>style.visibility</p:attrName>
                                        </p:attrNameLst>
                                      </p:cBhvr>
                                      <p:to>
                                        <p:strVal val="visible"/>
                                      </p:to>
                                    </p:set>
                                    <p:animEffect transition="in" filter="wheel(4)">
                                      <p:cBhvr>
                                        <p:cTn id="44" dur="1000"/>
                                        <p:tgtEl>
                                          <p:spTgt spid="4">
                                            <p:graphicEl>
                                              <a:dgm id="{39B07DDE-E998-404E-B972-EB0BF7FA0CAF}"/>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1">
        <p:bldSub>
          <a:bldDgm bld="lvlOne"/>
        </p:bldSub>
      </p:bldGraphic>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260648"/>
            <a:ext cx="8229600" cy="1143000"/>
          </a:xfrm>
        </p:spPr>
        <p:txBody>
          <a:bodyPr>
            <a:normAutofit fontScale="90000"/>
          </a:bodyPr>
          <a:lstStyle/>
          <a:p>
            <a:r>
              <a:rPr lang="fr-FR" dirty="0" smtClean="0"/>
              <a:t>E42 et E5 : Situation A </a:t>
            </a:r>
            <a:br>
              <a:rPr lang="fr-FR" dirty="0" smtClean="0"/>
            </a:br>
            <a:r>
              <a:rPr lang="fr-FR" dirty="0" smtClean="0"/>
              <a:t>Evaluation au « fil de l’eau »</a:t>
            </a:r>
            <a:endParaRPr lang="fr-FR" dirty="0"/>
          </a:p>
        </p:txBody>
      </p:sp>
      <p:graphicFrame>
        <p:nvGraphicFramePr>
          <p:cNvPr id="12" name="Espace réservé du contenu 11"/>
          <p:cNvGraphicFramePr>
            <a:graphicFrameLocks noGrp="1"/>
          </p:cNvGraphicFramePr>
          <p:nvPr>
            <p:ph idx="1"/>
            <p:extLst>
              <p:ext uri="{D42A27DB-BD31-4B8C-83A1-F6EECF244321}">
                <p14:modId xmlns:p14="http://schemas.microsoft.com/office/powerpoint/2010/main" val="1565137966"/>
              </p:ext>
            </p:extLst>
          </p:nvPr>
        </p:nvGraphicFramePr>
        <p:xfrm>
          <a:off x="179512" y="1916832"/>
          <a:ext cx="8640960" cy="44930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Espace réservé de la date 2"/>
          <p:cNvSpPr>
            <a:spLocks noGrp="1"/>
          </p:cNvSpPr>
          <p:nvPr>
            <p:ph type="dt" sz="half" idx="10"/>
          </p:nvPr>
        </p:nvSpPr>
        <p:spPr/>
        <p:txBody>
          <a:bodyPr/>
          <a:lstStyle/>
          <a:p>
            <a:r>
              <a:rPr lang="fr-FR" dirty="0" smtClean="0"/>
              <a:t>25/11/2014</a:t>
            </a:r>
            <a:endParaRPr lang="fr-FR" dirty="0"/>
          </a:p>
        </p:txBody>
      </p:sp>
      <p:sp>
        <p:nvSpPr>
          <p:cNvPr id="4" name="Espace réservé du pied de page 3"/>
          <p:cNvSpPr>
            <a:spLocks noGrp="1"/>
          </p:cNvSpPr>
          <p:nvPr>
            <p:ph type="ftr" sz="quarter" idx="11"/>
          </p:nvPr>
        </p:nvSpPr>
        <p:spPr/>
        <p:txBody>
          <a:bodyPr/>
          <a:lstStyle/>
          <a:p>
            <a:r>
              <a:rPr lang="fr-FR" dirty="0" smtClean="0"/>
              <a:t>BTS CG</a:t>
            </a:r>
            <a:endParaRPr lang="fr-FR" dirty="0"/>
          </a:p>
        </p:txBody>
      </p:sp>
      <p:sp>
        <p:nvSpPr>
          <p:cNvPr id="5" name="Espace réservé du numéro de diapositive 4"/>
          <p:cNvSpPr>
            <a:spLocks noGrp="1"/>
          </p:cNvSpPr>
          <p:nvPr>
            <p:ph type="sldNum" sz="quarter" idx="12"/>
          </p:nvPr>
        </p:nvSpPr>
        <p:spPr/>
        <p:txBody>
          <a:bodyPr/>
          <a:lstStyle/>
          <a:p>
            <a:fld id="{751F1E87-D35C-4E55-AE57-ABA6AC50BFDB}" type="slidenum">
              <a:rPr lang="fr-FR" smtClean="0"/>
              <a:pPr/>
              <a:t>6</a:t>
            </a:fld>
            <a:endParaRPr lang="fr-FR" dirty="0"/>
          </a:p>
        </p:txBody>
      </p:sp>
    </p:spTree>
    <p:extLst>
      <p:ext uri="{BB962C8B-B14F-4D97-AF65-F5344CB8AC3E}">
        <p14:creationId xmlns:p14="http://schemas.microsoft.com/office/powerpoint/2010/main" val="4157184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2">
                                            <p:graphicEl>
                                              <a:dgm id="{4DFBCDF0-3D4E-4116-88D3-13426F02E727}"/>
                                            </p:graphicEl>
                                          </p:spTgt>
                                        </p:tgtEl>
                                        <p:attrNameLst>
                                          <p:attrName>style.visibility</p:attrName>
                                        </p:attrNameLst>
                                      </p:cBhvr>
                                      <p:to>
                                        <p:strVal val="visible"/>
                                      </p:to>
                                    </p:set>
                                    <p:anim calcmode="lin" valueType="num">
                                      <p:cBhvr>
                                        <p:cTn id="7" dur="3000" fill="hold"/>
                                        <p:tgtEl>
                                          <p:spTgt spid="12">
                                            <p:graphicEl>
                                              <a:dgm id="{4DFBCDF0-3D4E-4116-88D3-13426F02E727}"/>
                                            </p:graphicEl>
                                          </p:spTgt>
                                        </p:tgtEl>
                                        <p:attrNameLst>
                                          <p:attrName>ppt_w</p:attrName>
                                        </p:attrNameLst>
                                      </p:cBhvr>
                                      <p:tavLst>
                                        <p:tav tm="0">
                                          <p:val>
                                            <p:fltVal val="0"/>
                                          </p:val>
                                        </p:tav>
                                        <p:tav tm="100000">
                                          <p:val>
                                            <p:strVal val="#ppt_w"/>
                                          </p:val>
                                        </p:tav>
                                      </p:tavLst>
                                    </p:anim>
                                    <p:anim calcmode="lin" valueType="num">
                                      <p:cBhvr>
                                        <p:cTn id="8" dur="3000" fill="hold"/>
                                        <p:tgtEl>
                                          <p:spTgt spid="12">
                                            <p:graphicEl>
                                              <a:dgm id="{4DFBCDF0-3D4E-4116-88D3-13426F02E727}"/>
                                            </p:graphicEl>
                                          </p:spTgt>
                                        </p:tgtEl>
                                        <p:attrNameLst>
                                          <p:attrName>ppt_h</p:attrName>
                                        </p:attrNameLst>
                                      </p:cBhvr>
                                      <p:tavLst>
                                        <p:tav tm="0">
                                          <p:val>
                                            <p:fltVal val="0"/>
                                          </p:val>
                                        </p:tav>
                                        <p:tav tm="100000">
                                          <p:val>
                                            <p:strVal val="#ppt_h"/>
                                          </p:val>
                                        </p:tav>
                                      </p:tavLst>
                                    </p:anim>
                                    <p:animEffect transition="in" filter="fade">
                                      <p:cBhvr>
                                        <p:cTn id="9" dur="3000"/>
                                        <p:tgtEl>
                                          <p:spTgt spid="12">
                                            <p:graphicEl>
                                              <a:dgm id="{4DFBCDF0-3D4E-4116-88D3-13426F02E727}"/>
                                            </p:graphicEl>
                                          </p:spTgt>
                                        </p:tgtEl>
                                      </p:cBhvr>
                                    </p:animEffect>
                                  </p:childTnLst>
                                </p:cTn>
                              </p:par>
                            </p:childTnLst>
                          </p:cTn>
                        </p:par>
                        <p:par>
                          <p:cTn id="10" fill="hold">
                            <p:stCondLst>
                              <p:cond delay="3000"/>
                            </p:stCondLst>
                            <p:childTnLst>
                              <p:par>
                                <p:cTn id="11" presetID="53" presetClass="entr" presetSubtype="16" fill="hold" grpId="0" nodeType="afterEffect">
                                  <p:stCondLst>
                                    <p:cond delay="0"/>
                                  </p:stCondLst>
                                  <p:childTnLst>
                                    <p:set>
                                      <p:cBhvr>
                                        <p:cTn id="12" dur="1" fill="hold">
                                          <p:stCondLst>
                                            <p:cond delay="0"/>
                                          </p:stCondLst>
                                        </p:cTn>
                                        <p:tgtEl>
                                          <p:spTgt spid="12">
                                            <p:graphicEl>
                                              <a:dgm id="{30C9DEE7-BE8F-4030-97C2-A979C5BCC57C}"/>
                                            </p:graphicEl>
                                          </p:spTgt>
                                        </p:tgtEl>
                                        <p:attrNameLst>
                                          <p:attrName>style.visibility</p:attrName>
                                        </p:attrNameLst>
                                      </p:cBhvr>
                                      <p:to>
                                        <p:strVal val="visible"/>
                                      </p:to>
                                    </p:set>
                                    <p:anim calcmode="lin" valueType="num">
                                      <p:cBhvr>
                                        <p:cTn id="13" dur="3000" fill="hold"/>
                                        <p:tgtEl>
                                          <p:spTgt spid="12">
                                            <p:graphicEl>
                                              <a:dgm id="{30C9DEE7-BE8F-4030-97C2-A979C5BCC57C}"/>
                                            </p:graphicEl>
                                          </p:spTgt>
                                        </p:tgtEl>
                                        <p:attrNameLst>
                                          <p:attrName>ppt_w</p:attrName>
                                        </p:attrNameLst>
                                      </p:cBhvr>
                                      <p:tavLst>
                                        <p:tav tm="0">
                                          <p:val>
                                            <p:fltVal val="0"/>
                                          </p:val>
                                        </p:tav>
                                        <p:tav tm="100000">
                                          <p:val>
                                            <p:strVal val="#ppt_w"/>
                                          </p:val>
                                        </p:tav>
                                      </p:tavLst>
                                    </p:anim>
                                    <p:anim calcmode="lin" valueType="num">
                                      <p:cBhvr>
                                        <p:cTn id="14" dur="3000" fill="hold"/>
                                        <p:tgtEl>
                                          <p:spTgt spid="12">
                                            <p:graphicEl>
                                              <a:dgm id="{30C9DEE7-BE8F-4030-97C2-A979C5BCC57C}"/>
                                            </p:graphicEl>
                                          </p:spTgt>
                                        </p:tgtEl>
                                        <p:attrNameLst>
                                          <p:attrName>ppt_h</p:attrName>
                                        </p:attrNameLst>
                                      </p:cBhvr>
                                      <p:tavLst>
                                        <p:tav tm="0">
                                          <p:val>
                                            <p:fltVal val="0"/>
                                          </p:val>
                                        </p:tav>
                                        <p:tav tm="100000">
                                          <p:val>
                                            <p:strVal val="#ppt_h"/>
                                          </p:val>
                                        </p:tav>
                                      </p:tavLst>
                                    </p:anim>
                                    <p:animEffect transition="in" filter="fade">
                                      <p:cBhvr>
                                        <p:cTn id="15" dur="3000"/>
                                        <p:tgtEl>
                                          <p:spTgt spid="12">
                                            <p:graphicEl>
                                              <a:dgm id="{30C9DEE7-BE8F-4030-97C2-A979C5BCC57C}"/>
                                            </p:graphicEl>
                                          </p:spTgt>
                                        </p:tgtEl>
                                      </p:cBhvr>
                                    </p:animEffect>
                                  </p:childTnLst>
                                </p:cTn>
                              </p:par>
                            </p:childTnLst>
                          </p:cTn>
                        </p:par>
                        <p:par>
                          <p:cTn id="16" fill="hold">
                            <p:stCondLst>
                              <p:cond delay="6000"/>
                            </p:stCondLst>
                            <p:childTnLst>
                              <p:par>
                                <p:cTn id="17" presetID="53" presetClass="entr" presetSubtype="16" fill="hold" grpId="0" nodeType="afterEffect">
                                  <p:stCondLst>
                                    <p:cond delay="0"/>
                                  </p:stCondLst>
                                  <p:childTnLst>
                                    <p:set>
                                      <p:cBhvr>
                                        <p:cTn id="18" dur="1" fill="hold">
                                          <p:stCondLst>
                                            <p:cond delay="0"/>
                                          </p:stCondLst>
                                        </p:cTn>
                                        <p:tgtEl>
                                          <p:spTgt spid="12">
                                            <p:graphicEl>
                                              <a:dgm id="{445E0C08-BFB1-44B9-9371-021327214616}"/>
                                            </p:graphicEl>
                                          </p:spTgt>
                                        </p:tgtEl>
                                        <p:attrNameLst>
                                          <p:attrName>style.visibility</p:attrName>
                                        </p:attrNameLst>
                                      </p:cBhvr>
                                      <p:to>
                                        <p:strVal val="visible"/>
                                      </p:to>
                                    </p:set>
                                    <p:anim calcmode="lin" valueType="num">
                                      <p:cBhvr>
                                        <p:cTn id="19" dur="3000" fill="hold"/>
                                        <p:tgtEl>
                                          <p:spTgt spid="12">
                                            <p:graphicEl>
                                              <a:dgm id="{445E0C08-BFB1-44B9-9371-021327214616}"/>
                                            </p:graphicEl>
                                          </p:spTgt>
                                        </p:tgtEl>
                                        <p:attrNameLst>
                                          <p:attrName>ppt_w</p:attrName>
                                        </p:attrNameLst>
                                      </p:cBhvr>
                                      <p:tavLst>
                                        <p:tav tm="0">
                                          <p:val>
                                            <p:fltVal val="0"/>
                                          </p:val>
                                        </p:tav>
                                        <p:tav tm="100000">
                                          <p:val>
                                            <p:strVal val="#ppt_w"/>
                                          </p:val>
                                        </p:tav>
                                      </p:tavLst>
                                    </p:anim>
                                    <p:anim calcmode="lin" valueType="num">
                                      <p:cBhvr>
                                        <p:cTn id="20" dur="3000" fill="hold"/>
                                        <p:tgtEl>
                                          <p:spTgt spid="12">
                                            <p:graphicEl>
                                              <a:dgm id="{445E0C08-BFB1-44B9-9371-021327214616}"/>
                                            </p:graphicEl>
                                          </p:spTgt>
                                        </p:tgtEl>
                                        <p:attrNameLst>
                                          <p:attrName>ppt_h</p:attrName>
                                        </p:attrNameLst>
                                      </p:cBhvr>
                                      <p:tavLst>
                                        <p:tav tm="0">
                                          <p:val>
                                            <p:fltVal val="0"/>
                                          </p:val>
                                        </p:tav>
                                        <p:tav tm="100000">
                                          <p:val>
                                            <p:strVal val="#ppt_h"/>
                                          </p:val>
                                        </p:tav>
                                      </p:tavLst>
                                    </p:anim>
                                    <p:animEffect transition="in" filter="fade">
                                      <p:cBhvr>
                                        <p:cTn id="21" dur="3000"/>
                                        <p:tgtEl>
                                          <p:spTgt spid="12">
                                            <p:graphicEl>
                                              <a:dgm id="{445E0C08-BFB1-44B9-9371-021327214616}"/>
                                            </p:graphicEl>
                                          </p:spTgt>
                                        </p:tgtEl>
                                      </p:cBhvr>
                                    </p:animEffect>
                                  </p:childTnLst>
                                </p:cTn>
                              </p:par>
                            </p:childTnLst>
                          </p:cTn>
                        </p:par>
                        <p:par>
                          <p:cTn id="22" fill="hold">
                            <p:stCondLst>
                              <p:cond delay="9000"/>
                            </p:stCondLst>
                            <p:childTnLst>
                              <p:par>
                                <p:cTn id="23" presetID="53" presetClass="entr" presetSubtype="16" fill="hold" grpId="0" nodeType="afterEffect">
                                  <p:stCondLst>
                                    <p:cond delay="0"/>
                                  </p:stCondLst>
                                  <p:childTnLst>
                                    <p:set>
                                      <p:cBhvr>
                                        <p:cTn id="24" dur="1" fill="hold">
                                          <p:stCondLst>
                                            <p:cond delay="0"/>
                                          </p:stCondLst>
                                        </p:cTn>
                                        <p:tgtEl>
                                          <p:spTgt spid="12">
                                            <p:graphicEl>
                                              <a:dgm id="{9B42E3EC-2146-4F99-B7FF-43E71825BBF4}"/>
                                            </p:graphicEl>
                                          </p:spTgt>
                                        </p:tgtEl>
                                        <p:attrNameLst>
                                          <p:attrName>style.visibility</p:attrName>
                                        </p:attrNameLst>
                                      </p:cBhvr>
                                      <p:to>
                                        <p:strVal val="visible"/>
                                      </p:to>
                                    </p:set>
                                    <p:anim calcmode="lin" valueType="num">
                                      <p:cBhvr>
                                        <p:cTn id="25" dur="3000" fill="hold"/>
                                        <p:tgtEl>
                                          <p:spTgt spid="12">
                                            <p:graphicEl>
                                              <a:dgm id="{9B42E3EC-2146-4F99-B7FF-43E71825BBF4}"/>
                                            </p:graphicEl>
                                          </p:spTgt>
                                        </p:tgtEl>
                                        <p:attrNameLst>
                                          <p:attrName>ppt_w</p:attrName>
                                        </p:attrNameLst>
                                      </p:cBhvr>
                                      <p:tavLst>
                                        <p:tav tm="0">
                                          <p:val>
                                            <p:fltVal val="0"/>
                                          </p:val>
                                        </p:tav>
                                        <p:tav tm="100000">
                                          <p:val>
                                            <p:strVal val="#ppt_w"/>
                                          </p:val>
                                        </p:tav>
                                      </p:tavLst>
                                    </p:anim>
                                    <p:anim calcmode="lin" valueType="num">
                                      <p:cBhvr>
                                        <p:cTn id="26" dur="3000" fill="hold"/>
                                        <p:tgtEl>
                                          <p:spTgt spid="12">
                                            <p:graphicEl>
                                              <a:dgm id="{9B42E3EC-2146-4F99-B7FF-43E71825BBF4}"/>
                                            </p:graphicEl>
                                          </p:spTgt>
                                        </p:tgtEl>
                                        <p:attrNameLst>
                                          <p:attrName>ppt_h</p:attrName>
                                        </p:attrNameLst>
                                      </p:cBhvr>
                                      <p:tavLst>
                                        <p:tav tm="0">
                                          <p:val>
                                            <p:fltVal val="0"/>
                                          </p:val>
                                        </p:tav>
                                        <p:tav tm="100000">
                                          <p:val>
                                            <p:strVal val="#ppt_h"/>
                                          </p:val>
                                        </p:tav>
                                      </p:tavLst>
                                    </p:anim>
                                    <p:animEffect transition="in" filter="fade">
                                      <p:cBhvr>
                                        <p:cTn id="27" dur="3000"/>
                                        <p:tgtEl>
                                          <p:spTgt spid="12">
                                            <p:graphicEl>
                                              <a:dgm id="{9B42E3EC-2146-4F99-B7FF-43E71825BBF4}"/>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2" grpId="0">
        <p:bldSub>
          <a:bldDgm bld="one"/>
        </p:bldSub>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260648"/>
            <a:ext cx="8229600" cy="1143000"/>
          </a:xfrm>
        </p:spPr>
        <p:txBody>
          <a:bodyPr>
            <a:noAutofit/>
          </a:bodyPr>
          <a:lstStyle/>
          <a:p>
            <a:r>
              <a:rPr lang="fr-FR" sz="3600" dirty="0" smtClean="0"/>
              <a:t>E42 et E5 : Situation A </a:t>
            </a:r>
            <a:br>
              <a:rPr lang="fr-FR" sz="3600" dirty="0" smtClean="0"/>
            </a:br>
            <a:r>
              <a:rPr lang="fr-FR" sz="3600" dirty="0" smtClean="0"/>
              <a:t>Comment évaluer ?</a:t>
            </a:r>
            <a:endParaRPr lang="fr-FR" sz="3600" dirty="0"/>
          </a:p>
        </p:txBody>
      </p:sp>
      <p:sp>
        <p:nvSpPr>
          <p:cNvPr id="3" name="Espace réservé de la date 2"/>
          <p:cNvSpPr>
            <a:spLocks noGrp="1"/>
          </p:cNvSpPr>
          <p:nvPr>
            <p:ph type="dt" sz="half" idx="10"/>
          </p:nvPr>
        </p:nvSpPr>
        <p:spPr>
          <a:xfrm>
            <a:off x="467544" y="6473403"/>
            <a:ext cx="2133600" cy="365125"/>
          </a:xfrm>
        </p:spPr>
        <p:txBody>
          <a:bodyPr/>
          <a:lstStyle/>
          <a:p>
            <a:r>
              <a:rPr lang="fr-FR" dirty="0" smtClean="0"/>
              <a:t>25/11/2014</a:t>
            </a:r>
            <a:endParaRPr lang="fr-FR" dirty="0"/>
          </a:p>
        </p:txBody>
      </p:sp>
      <p:sp>
        <p:nvSpPr>
          <p:cNvPr id="5" name="Espace réservé du pied de page 4"/>
          <p:cNvSpPr>
            <a:spLocks noGrp="1"/>
          </p:cNvSpPr>
          <p:nvPr>
            <p:ph type="ftr" sz="quarter" idx="11"/>
          </p:nvPr>
        </p:nvSpPr>
        <p:spPr/>
        <p:txBody>
          <a:bodyPr/>
          <a:lstStyle/>
          <a:p>
            <a:r>
              <a:rPr lang="fr-FR" dirty="0" smtClean="0"/>
              <a:t>BTS CG</a:t>
            </a:r>
            <a:endParaRPr lang="fr-FR" dirty="0"/>
          </a:p>
        </p:txBody>
      </p:sp>
      <p:sp>
        <p:nvSpPr>
          <p:cNvPr id="6" name="Espace réservé du numéro de diapositive 5"/>
          <p:cNvSpPr>
            <a:spLocks noGrp="1"/>
          </p:cNvSpPr>
          <p:nvPr>
            <p:ph type="sldNum" sz="quarter" idx="12"/>
          </p:nvPr>
        </p:nvSpPr>
        <p:spPr/>
        <p:txBody>
          <a:bodyPr/>
          <a:lstStyle/>
          <a:p>
            <a:fld id="{751F1E87-D35C-4E55-AE57-ABA6AC50BFDB}" type="slidenum">
              <a:rPr lang="fr-FR" smtClean="0"/>
              <a:pPr/>
              <a:t>7</a:t>
            </a:fld>
            <a:endParaRPr lang="fr-FR" dirty="0"/>
          </a:p>
        </p:txBody>
      </p:sp>
      <p:graphicFrame>
        <p:nvGraphicFramePr>
          <p:cNvPr id="10" name="Espace réservé du contenu 9"/>
          <p:cNvGraphicFramePr>
            <a:graphicFrameLocks noGrp="1"/>
          </p:cNvGraphicFramePr>
          <p:nvPr>
            <p:ph idx="1"/>
            <p:extLst>
              <p:ext uri="{D42A27DB-BD31-4B8C-83A1-F6EECF244321}">
                <p14:modId xmlns:p14="http://schemas.microsoft.com/office/powerpoint/2010/main" val="950400170"/>
              </p:ext>
            </p:extLst>
          </p:nvPr>
        </p:nvGraphicFramePr>
        <p:xfrm>
          <a:off x="179512" y="1484784"/>
          <a:ext cx="8794576" cy="49971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ZoneTexte 3"/>
          <p:cNvSpPr txBox="1"/>
          <p:nvPr/>
        </p:nvSpPr>
        <p:spPr>
          <a:xfrm>
            <a:off x="2339752" y="5923356"/>
            <a:ext cx="6634336" cy="430887"/>
          </a:xfrm>
          <a:prstGeom prst="rect">
            <a:avLst/>
          </a:prstGeom>
          <a:noFill/>
        </p:spPr>
        <p:txBody>
          <a:bodyPr wrap="square" rtlCol="0">
            <a:spAutoFit/>
          </a:bodyPr>
          <a:lstStyle/>
          <a:p>
            <a:pPr algn="r"/>
            <a:r>
              <a:rPr lang="fr-FR" sz="2200" b="1" dirty="0" smtClean="0">
                <a:solidFill>
                  <a:schemeClr val="bg2">
                    <a:lumMod val="25000"/>
                  </a:schemeClr>
                </a:solidFill>
              </a:rPr>
              <a:t>Fin de formation, renseigner la situation  A de la grille</a:t>
            </a:r>
            <a:endParaRPr lang="fr-FR" sz="2200" b="1" dirty="0">
              <a:solidFill>
                <a:schemeClr val="bg2">
                  <a:lumMod val="25000"/>
                </a:schemeClr>
              </a:solidFill>
            </a:endParaRPr>
          </a:p>
        </p:txBody>
      </p:sp>
    </p:spTree>
    <p:extLst>
      <p:ext uri="{BB962C8B-B14F-4D97-AF65-F5344CB8AC3E}">
        <p14:creationId xmlns:p14="http://schemas.microsoft.com/office/powerpoint/2010/main" val="481786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0">
                                            <p:graphicEl>
                                              <a:dgm id="{AE6FE1A2-5FCD-4242-AE94-ECF7EA3DA98A}"/>
                                            </p:graphicEl>
                                          </p:spTgt>
                                        </p:tgtEl>
                                        <p:attrNameLst>
                                          <p:attrName>style.visibility</p:attrName>
                                        </p:attrNameLst>
                                      </p:cBhvr>
                                      <p:to>
                                        <p:strVal val="visible"/>
                                      </p:to>
                                    </p:set>
                                    <p:anim calcmode="lin" valueType="num">
                                      <p:cBhvr>
                                        <p:cTn id="7" dur="500" fill="hold"/>
                                        <p:tgtEl>
                                          <p:spTgt spid="10">
                                            <p:graphicEl>
                                              <a:dgm id="{AE6FE1A2-5FCD-4242-AE94-ECF7EA3DA98A}"/>
                                            </p:graphicEl>
                                          </p:spTgt>
                                        </p:tgtEl>
                                        <p:attrNameLst>
                                          <p:attrName>ppt_w</p:attrName>
                                        </p:attrNameLst>
                                      </p:cBhvr>
                                      <p:tavLst>
                                        <p:tav tm="0">
                                          <p:val>
                                            <p:fltVal val="0"/>
                                          </p:val>
                                        </p:tav>
                                        <p:tav tm="100000">
                                          <p:val>
                                            <p:strVal val="#ppt_w"/>
                                          </p:val>
                                        </p:tav>
                                      </p:tavLst>
                                    </p:anim>
                                    <p:anim calcmode="lin" valueType="num">
                                      <p:cBhvr>
                                        <p:cTn id="8" dur="500" fill="hold"/>
                                        <p:tgtEl>
                                          <p:spTgt spid="10">
                                            <p:graphicEl>
                                              <a:dgm id="{AE6FE1A2-5FCD-4242-AE94-ECF7EA3DA98A}"/>
                                            </p:graphicEl>
                                          </p:spTgt>
                                        </p:tgtEl>
                                        <p:attrNameLst>
                                          <p:attrName>ppt_h</p:attrName>
                                        </p:attrNameLst>
                                      </p:cBhvr>
                                      <p:tavLst>
                                        <p:tav tm="0">
                                          <p:val>
                                            <p:fltVal val="0"/>
                                          </p:val>
                                        </p:tav>
                                        <p:tav tm="100000">
                                          <p:val>
                                            <p:strVal val="#ppt_h"/>
                                          </p:val>
                                        </p:tav>
                                      </p:tavLst>
                                    </p:anim>
                                    <p:animEffect transition="in" filter="fade">
                                      <p:cBhvr>
                                        <p:cTn id="9" dur="500"/>
                                        <p:tgtEl>
                                          <p:spTgt spid="10">
                                            <p:graphicEl>
                                              <a:dgm id="{AE6FE1A2-5FCD-4242-AE94-ECF7EA3DA98A}"/>
                                            </p:graphicEl>
                                          </p:spTgt>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graphicEl>
                                              <a:dgm id="{0F1F8BC1-ED04-42E7-A89B-783D8E74DB9F}"/>
                                            </p:graphicEl>
                                          </p:spTgt>
                                        </p:tgtEl>
                                        <p:attrNameLst>
                                          <p:attrName>style.visibility</p:attrName>
                                        </p:attrNameLst>
                                      </p:cBhvr>
                                      <p:to>
                                        <p:strVal val="visible"/>
                                      </p:to>
                                    </p:set>
                                    <p:anim calcmode="lin" valueType="num">
                                      <p:cBhvr>
                                        <p:cTn id="12" dur="500" fill="hold"/>
                                        <p:tgtEl>
                                          <p:spTgt spid="10">
                                            <p:graphicEl>
                                              <a:dgm id="{0F1F8BC1-ED04-42E7-A89B-783D8E74DB9F}"/>
                                            </p:graphicEl>
                                          </p:spTgt>
                                        </p:tgtEl>
                                        <p:attrNameLst>
                                          <p:attrName>ppt_w</p:attrName>
                                        </p:attrNameLst>
                                      </p:cBhvr>
                                      <p:tavLst>
                                        <p:tav tm="0">
                                          <p:val>
                                            <p:fltVal val="0"/>
                                          </p:val>
                                        </p:tav>
                                        <p:tav tm="100000">
                                          <p:val>
                                            <p:strVal val="#ppt_w"/>
                                          </p:val>
                                        </p:tav>
                                      </p:tavLst>
                                    </p:anim>
                                    <p:anim calcmode="lin" valueType="num">
                                      <p:cBhvr>
                                        <p:cTn id="13" dur="500" fill="hold"/>
                                        <p:tgtEl>
                                          <p:spTgt spid="10">
                                            <p:graphicEl>
                                              <a:dgm id="{0F1F8BC1-ED04-42E7-A89B-783D8E74DB9F}"/>
                                            </p:graphicEl>
                                          </p:spTgt>
                                        </p:tgtEl>
                                        <p:attrNameLst>
                                          <p:attrName>ppt_h</p:attrName>
                                        </p:attrNameLst>
                                      </p:cBhvr>
                                      <p:tavLst>
                                        <p:tav tm="0">
                                          <p:val>
                                            <p:fltVal val="0"/>
                                          </p:val>
                                        </p:tav>
                                        <p:tav tm="100000">
                                          <p:val>
                                            <p:strVal val="#ppt_h"/>
                                          </p:val>
                                        </p:tav>
                                      </p:tavLst>
                                    </p:anim>
                                    <p:animEffect transition="in" filter="fade">
                                      <p:cBhvr>
                                        <p:cTn id="14" dur="500"/>
                                        <p:tgtEl>
                                          <p:spTgt spid="10">
                                            <p:graphicEl>
                                              <a:dgm id="{0F1F8BC1-ED04-42E7-A89B-783D8E74DB9F}"/>
                                            </p:graphicEl>
                                          </p:spTgt>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0">
                                            <p:graphicEl>
                                              <a:dgm id="{067A4F91-DBF8-4592-9347-C8A367278061}"/>
                                            </p:graphicEl>
                                          </p:spTgt>
                                        </p:tgtEl>
                                        <p:attrNameLst>
                                          <p:attrName>style.visibility</p:attrName>
                                        </p:attrNameLst>
                                      </p:cBhvr>
                                      <p:to>
                                        <p:strVal val="visible"/>
                                      </p:to>
                                    </p:set>
                                    <p:anim calcmode="lin" valueType="num">
                                      <p:cBhvr>
                                        <p:cTn id="17" dur="500" fill="hold"/>
                                        <p:tgtEl>
                                          <p:spTgt spid="10">
                                            <p:graphicEl>
                                              <a:dgm id="{067A4F91-DBF8-4592-9347-C8A367278061}"/>
                                            </p:graphicEl>
                                          </p:spTgt>
                                        </p:tgtEl>
                                        <p:attrNameLst>
                                          <p:attrName>ppt_w</p:attrName>
                                        </p:attrNameLst>
                                      </p:cBhvr>
                                      <p:tavLst>
                                        <p:tav tm="0">
                                          <p:val>
                                            <p:fltVal val="0"/>
                                          </p:val>
                                        </p:tav>
                                        <p:tav tm="100000">
                                          <p:val>
                                            <p:strVal val="#ppt_w"/>
                                          </p:val>
                                        </p:tav>
                                      </p:tavLst>
                                    </p:anim>
                                    <p:anim calcmode="lin" valueType="num">
                                      <p:cBhvr>
                                        <p:cTn id="18" dur="500" fill="hold"/>
                                        <p:tgtEl>
                                          <p:spTgt spid="10">
                                            <p:graphicEl>
                                              <a:dgm id="{067A4F91-DBF8-4592-9347-C8A367278061}"/>
                                            </p:graphicEl>
                                          </p:spTgt>
                                        </p:tgtEl>
                                        <p:attrNameLst>
                                          <p:attrName>ppt_h</p:attrName>
                                        </p:attrNameLst>
                                      </p:cBhvr>
                                      <p:tavLst>
                                        <p:tav tm="0">
                                          <p:val>
                                            <p:fltVal val="0"/>
                                          </p:val>
                                        </p:tav>
                                        <p:tav tm="100000">
                                          <p:val>
                                            <p:strVal val="#ppt_h"/>
                                          </p:val>
                                        </p:tav>
                                      </p:tavLst>
                                    </p:anim>
                                    <p:animEffect transition="in" filter="fade">
                                      <p:cBhvr>
                                        <p:cTn id="19" dur="500"/>
                                        <p:tgtEl>
                                          <p:spTgt spid="10">
                                            <p:graphicEl>
                                              <a:dgm id="{067A4F91-DBF8-4592-9347-C8A367278061}"/>
                                            </p:graphicEl>
                                          </p:spTgt>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10">
                                            <p:graphicEl>
                                              <a:dgm id="{66AF39AF-17ED-4DDB-A9D7-A51FF9ADF266}"/>
                                            </p:graphicEl>
                                          </p:spTgt>
                                        </p:tgtEl>
                                        <p:attrNameLst>
                                          <p:attrName>style.visibility</p:attrName>
                                        </p:attrNameLst>
                                      </p:cBhvr>
                                      <p:to>
                                        <p:strVal val="visible"/>
                                      </p:to>
                                    </p:set>
                                    <p:anim calcmode="lin" valueType="num">
                                      <p:cBhvr>
                                        <p:cTn id="24" dur="500" fill="hold"/>
                                        <p:tgtEl>
                                          <p:spTgt spid="10">
                                            <p:graphicEl>
                                              <a:dgm id="{66AF39AF-17ED-4DDB-A9D7-A51FF9ADF266}"/>
                                            </p:graphicEl>
                                          </p:spTgt>
                                        </p:tgtEl>
                                        <p:attrNameLst>
                                          <p:attrName>ppt_w</p:attrName>
                                        </p:attrNameLst>
                                      </p:cBhvr>
                                      <p:tavLst>
                                        <p:tav tm="0">
                                          <p:val>
                                            <p:fltVal val="0"/>
                                          </p:val>
                                        </p:tav>
                                        <p:tav tm="100000">
                                          <p:val>
                                            <p:strVal val="#ppt_w"/>
                                          </p:val>
                                        </p:tav>
                                      </p:tavLst>
                                    </p:anim>
                                    <p:anim calcmode="lin" valueType="num">
                                      <p:cBhvr>
                                        <p:cTn id="25" dur="500" fill="hold"/>
                                        <p:tgtEl>
                                          <p:spTgt spid="10">
                                            <p:graphicEl>
                                              <a:dgm id="{66AF39AF-17ED-4DDB-A9D7-A51FF9ADF266}"/>
                                            </p:graphicEl>
                                          </p:spTgt>
                                        </p:tgtEl>
                                        <p:attrNameLst>
                                          <p:attrName>ppt_h</p:attrName>
                                        </p:attrNameLst>
                                      </p:cBhvr>
                                      <p:tavLst>
                                        <p:tav tm="0">
                                          <p:val>
                                            <p:fltVal val="0"/>
                                          </p:val>
                                        </p:tav>
                                        <p:tav tm="100000">
                                          <p:val>
                                            <p:strVal val="#ppt_h"/>
                                          </p:val>
                                        </p:tav>
                                      </p:tavLst>
                                    </p:anim>
                                    <p:animEffect transition="in" filter="fade">
                                      <p:cBhvr>
                                        <p:cTn id="26" dur="500"/>
                                        <p:tgtEl>
                                          <p:spTgt spid="10">
                                            <p:graphicEl>
                                              <a:dgm id="{66AF39AF-17ED-4DDB-A9D7-A51FF9ADF266}"/>
                                            </p:graphicEl>
                                          </p:spTgt>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10">
                                            <p:graphicEl>
                                              <a:dgm id="{D1946360-FD09-4E92-B8ED-584512034B88}"/>
                                            </p:graphicEl>
                                          </p:spTgt>
                                        </p:tgtEl>
                                        <p:attrNameLst>
                                          <p:attrName>style.visibility</p:attrName>
                                        </p:attrNameLst>
                                      </p:cBhvr>
                                      <p:to>
                                        <p:strVal val="visible"/>
                                      </p:to>
                                    </p:set>
                                    <p:anim calcmode="lin" valueType="num">
                                      <p:cBhvr>
                                        <p:cTn id="29" dur="500" fill="hold"/>
                                        <p:tgtEl>
                                          <p:spTgt spid="10">
                                            <p:graphicEl>
                                              <a:dgm id="{D1946360-FD09-4E92-B8ED-584512034B88}"/>
                                            </p:graphicEl>
                                          </p:spTgt>
                                        </p:tgtEl>
                                        <p:attrNameLst>
                                          <p:attrName>ppt_w</p:attrName>
                                        </p:attrNameLst>
                                      </p:cBhvr>
                                      <p:tavLst>
                                        <p:tav tm="0">
                                          <p:val>
                                            <p:fltVal val="0"/>
                                          </p:val>
                                        </p:tav>
                                        <p:tav tm="100000">
                                          <p:val>
                                            <p:strVal val="#ppt_w"/>
                                          </p:val>
                                        </p:tav>
                                      </p:tavLst>
                                    </p:anim>
                                    <p:anim calcmode="lin" valueType="num">
                                      <p:cBhvr>
                                        <p:cTn id="30" dur="500" fill="hold"/>
                                        <p:tgtEl>
                                          <p:spTgt spid="10">
                                            <p:graphicEl>
                                              <a:dgm id="{D1946360-FD09-4E92-B8ED-584512034B88}"/>
                                            </p:graphicEl>
                                          </p:spTgt>
                                        </p:tgtEl>
                                        <p:attrNameLst>
                                          <p:attrName>ppt_h</p:attrName>
                                        </p:attrNameLst>
                                      </p:cBhvr>
                                      <p:tavLst>
                                        <p:tav tm="0">
                                          <p:val>
                                            <p:fltVal val="0"/>
                                          </p:val>
                                        </p:tav>
                                        <p:tav tm="100000">
                                          <p:val>
                                            <p:strVal val="#ppt_h"/>
                                          </p:val>
                                        </p:tav>
                                      </p:tavLst>
                                    </p:anim>
                                    <p:animEffect transition="in" filter="fade">
                                      <p:cBhvr>
                                        <p:cTn id="31" dur="500"/>
                                        <p:tgtEl>
                                          <p:spTgt spid="10">
                                            <p:graphicEl>
                                              <a:dgm id="{D1946360-FD09-4E92-B8ED-584512034B88}"/>
                                            </p:graphicEl>
                                          </p:spTgt>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grpId="0" nodeType="clickEffect">
                                  <p:stCondLst>
                                    <p:cond delay="0"/>
                                  </p:stCondLst>
                                  <p:childTnLst>
                                    <p:set>
                                      <p:cBhvr>
                                        <p:cTn id="35" dur="1" fill="hold">
                                          <p:stCondLst>
                                            <p:cond delay="0"/>
                                          </p:stCondLst>
                                        </p:cTn>
                                        <p:tgtEl>
                                          <p:spTgt spid="10">
                                            <p:graphicEl>
                                              <a:dgm id="{E45BE990-B559-416F-97B1-ADF1B71ECDC8}"/>
                                            </p:graphicEl>
                                          </p:spTgt>
                                        </p:tgtEl>
                                        <p:attrNameLst>
                                          <p:attrName>style.visibility</p:attrName>
                                        </p:attrNameLst>
                                      </p:cBhvr>
                                      <p:to>
                                        <p:strVal val="visible"/>
                                      </p:to>
                                    </p:set>
                                    <p:anim calcmode="lin" valueType="num">
                                      <p:cBhvr>
                                        <p:cTn id="36" dur="500" fill="hold"/>
                                        <p:tgtEl>
                                          <p:spTgt spid="10">
                                            <p:graphicEl>
                                              <a:dgm id="{E45BE990-B559-416F-97B1-ADF1B71ECDC8}"/>
                                            </p:graphicEl>
                                          </p:spTgt>
                                        </p:tgtEl>
                                        <p:attrNameLst>
                                          <p:attrName>ppt_w</p:attrName>
                                        </p:attrNameLst>
                                      </p:cBhvr>
                                      <p:tavLst>
                                        <p:tav tm="0">
                                          <p:val>
                                            <p:fltVal val="0"/>
                                          </p:val>
                                        </p:tav>
                                        <p:tav tm="100000">
                                          <p:val>
                                            <p:strVal val="#ppt_w"/>
                                          </p:val>
                                        </p:tav>
                                      </p:tavLst>
                                    </p:anim>
                                    <p:anim calcmode="lin" valueType="num">
                                      <p:cBhvr>
                                        <p:cTn id="37" dur="500" fill="hold"/>
                                        <p:tgtEl>
                                          <p:spTgt spid="10">
                                            <p:graphicEl>
                                              <a:dgm id="{E45BE990-B559-416F-97B1-ADF1B71ECDC8}"/>
                                            </p:graphicEl>
                                          </p:spTgt>
                                        </p:tgtEl>
                                        <p:attrNameLst>
                                          <p:attrName>ppt_h</p:attrName>
                                        </p:attrNameLst>
                                      </p:cBhvr>
                                      <p:tavLst>
                                        <p:tav tm="0">
                                          <p:val>
                                            <p:fltVal val="0"/>
                                          </p:val>
                                        </p:tav>
                                        <p:tav tm="100000">
                                          <p:val>
                                            <p:strVal val="#ppt_h"/>
                                          </p:val>
                                        </p:tav>
                                      </p:tavLst>
                                    </p:anim>
                                    <p:animEffect transition="in" filter="fade">
                                      <p:cBhvr>
                                        <p:cTn id="38" dur="500"/>
                                        <p:tgtEl>
                                          <p:spTgt spid="10">
                                            <p:graphicEl>
                                              <a:dgm id="{E45BE990-B559-416F-97B1-ADF1B71ECDC8}"/>
                                            </p:graphicEl>
                                          </p:spTgt>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10">
                                            <p:graphicEl>
                                              <a:dgm id="{1321CA8A-6A3C-44F8-BAC2-91B3FAF923FD}"/>
                                            </p:graphicEl>
                                          </p:spTgt>
                                        </p:tgtEl>
                                        <p:attrNameLst>
                                          <p:attrName>style.visibility</p:attrName>
                                        </p:attrNameLst>
                                      </p:cBhvr>
                                      <p:to>
                                        <p:strVal val="visible"/>
                                      </p:to>
                                    </p:set>
                                    <p:anim calcmode="lin" valueType="num">
                                      <p:cBhvr>
                                        <p:cTn id="41" dur="500" fill="hold"/>
                                        <p:tgtEl>
                                          <p:spTgt spid="10">
                                            <p:graphicEl>
                                              <a:dgm id="{1321CA8A-6A3C-44F8-BAC2-91B3FAF923FD}"/>
                                            </p:graphicEl>
                                          </p:spTgt>
                                        </p:tgtEl>
                                        <p:attrNameLst>
                                          <p:attrName>ppt_w</p:attrName>
                                        </p:attrNameLst>
                                      </p:cBhvr>
                                      <p:tavLst>
                                        <p:tav tm="0">
                                          <p:val>
                                            <p:fltVal val="0"/>
                                          </p:val>
                                        </p:tav>
                                        <p:tav tm="100000">
                                          <p:val>
                                            <p:strVal val="#ppt_w"/>
                                          </p:val>
                                        </p:tav>
                                      </p:tavLst>
                                    </p:anim>
                                    <p:anim calcmode="lin" valueType="num">
                                      <p:cBhvr>
                                        <p:cTn id="42" dur="500" fill="hold"/>
                                        <p:tgtEl>
                                          <p:spTgt spid="10">
                                            <p:graphicEl>
                                              <a:dgm id="{1321CA8A-6A3C-44F8-BAC2-91B3FAF923FD}"/>
                                            </p:graphicEl>
                                          </p:spTgt>
                                        </p:tgtEl>
                                        <p:attrNameLst>
                                          <p:attrName>ppt_h</p:attrName>
                                        </p:attrNameLst>
                                      </p:cBhvr>
                                      <p:tavLst>
                                        <p:tav tm="0">
                                          <p:val>
                                            <p:fltVal val="0"/>
                                          </p:val>
                                        </p:tav>
                                        <p:tav tm="100000">
                                          <p:val>
                                            <p:strVal val="#ppt_h"/>
                                          </p:val>
                                        </p:tav>
                                      </p:tavLst>
                                    </p:anim>
                                    <p:animEffect transition="in" filter="fade">
                                      <p:cBhvr>
                                        <p:cTn id="43" dur="500"/>
                                        <p:tgtEl>
                                          <p:spTgt spid="10">
                                            <p:graphicEl>
                                              <a:dgm id="{1321CA8A-6A3C-44F8-BAC2-91B3FAF923FD}"/>
                                            </p:graphicEl>
                                          </p:spTgt>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10">
                                            <p:graphicEl>
                                              <a:dgm id="{9866E34C-7800-4D57-80CA-7F9172BE517B}"/>
                                            </p:graphicEl>
                                          </p:spTgt>
                                        </p:tgtEl>
                                        <p:attrNameLst>
                                          <p:attrName>style.visibility</p:attrName>
                                        </p:attrNameLst>
                                      </p:cBhvr>
                                      <p:to>
                                        <p:strVal val="visible"/>
                                      </p:to>
                                    </p:set>
                                    <p:anim calcmode="lin" valueType="num">
                                      <p:cBhvr>
                                        <p:cTn id="48" dur="500" fill="hold"/>
                                        <p:tgtEl>
                                          <p:spTgt spid="10">
                                            <p:graphicEl>
                                              <a:dgm id="{9866E34C-7800-4D57-80CA-7F9172BE517B}"/>
                                            </p:graphicEl>
                                          </p:spTgt>
                                        </p:tgtEl>
                                        <p:attrNameLst>
                                          <p:attrName>ppt_w</p:attrName>
                                        </p:attrNameLst>
                                      </p:cBhvr>
                                      <p:tavLst>
                                        <p:tav tm="0">
                                          <p:val>
                                            <p:fltVal val="0"/>
                                          </p:val>
                                        </p:tav>
                                        <p:tav tm="100000">
                                          <p:val>
                                            <p:strVal val="#ppt_w"/>
                                          </p:val>
                                        </p:tav>
                                      </p:tavLst>
                                    </p:anim>
                                    <p:anim calcmode="lin" valueType="num">
                                      <p:cBhvr>
                                        <p:cTn id="49" dur="500" fill="hold"/>
                                        <p:tgtEl>
                                          <p:spTgt spid="10">
                                            <p:graphicEl>
                                              <a:dgm id="{9866E34C-7800-4D57-80CA-7F9172BE517B}"/>
                                            </p:graphicEl>
                                          </p:spTgt>
                                        </p:tgtEl>
                                        <p:attrNameLst>
                                          <p:attrName>ppt_h</p:attrName>
                                        </p:attrNameLst>
                                      </p:cBhvr>
                                      <p:tavLst>
                                        <p:tav tm="0">
                                          <p:val>
                                            <p:fltVal val="0"/>
                                          </p:val>
                                        </p:tav>
                                        <p:tav tm="100000">
                                          <p:val>
                                            <p:strVal val="#ppt_h"/>
                                          </p:val>
                                        </p:tav>
                                      </p:tavLst>
                                    </p:anim>
                                    <p:animEffect transition="in" filter="fade">
                                      <p:cBhvr>
                                        <p:cTn id="50" dur="500"/>
                                        <p:tgtEl>
                                          <p:spTgt spid="10">
                                            <p:graphicEl>
                                              <a:dgm id="{9866E34C-7800-4D57-80CA-7F9172BE517B}"/>
                                            </p:graphicEl>
                                          </p:spTgt>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10">
                                            <p:graphicEl>
                                              <a:dgm id="{AD374345-3E43-492D-B1BB-97B2354F4E36}"/>
                                            </p:graphicEl>
                                          </p:spTgt>
                                        </p:tgtEl>
                                        <p:attrNameLst>
                                          <p:attrName>style.visibility</p:attrName>
                                        </p:attrNameLst>
                                      </p:cBhvr>
                                      <p:to>
                                        <p:strVal val="visible"/>
                                      </p:to>
                                    </p:set>
                                    <p:anim calcmode="lin" valueType="num">
                                      <p:cBhvr>
                                        <p:cTn id="53" dur="500" fill="hold"/>
                                        <p:tgtEl>
                                          <p:spTgt spid="10">
                                            <p:graphicEl>
                                              <a:dgm id="{AD374345-3E43-492D-B1BB-97B2354F4E36}"/>
                                            </p:graphicEl>
                                          </p:spTgt>
                                        </p:tgtEl>
                                        <p:attrNameLst>
                                          <p:attrName>ppt_w</p:attrName>
                                        </p:attrNameLst>
                                      </p:cBhvr>
                                      <p:tavLst>
                                        <p:tav tm="0">
                                          <p:val>
                                            <p:fltVal val="0"/>
                                          </p:val>
                                        </p:tav>
                                        <p:tav tm="100000">
                                          <p:val>
                                            <p:strVal val="#ppt_w"/>
                                          </p:val>
                                        </p:tav>
                                      </p:tavLst>
                                    </p:anim>
                                    <p:anim calcmode="lin" valueType="num">
                                      <p:cBhvr>
                                        <p:cTn id="54" dur="500" fill="hold"/>
                                        <p:tgtEl>
                                          <p:spTgt spid="10">
                                            <p:graphicEl>
                                              <a:dgm id="{AD374345-3E43-492D-B1BB-97B2354F4E36}"/>
                                            </p:graphicEl>
                                          </p:spTgt>
                                        </p:tgtEl>
                                        <p:attrNameLst>
                                          <p:attrName>ppt_h</p:attrName>
                                        </p:attrNameLst>
                                      </p:cBhvr>
                                      <p:tavLst>
                                        <p:tav tm="0">
                                          <p:val>
                                            <p:fltVal val="0"/>
                                          </p:val>
                                        </p:tav>
                                        <p:tav tm="100000">
                                          <p:val>
                                            <p:strVal val="#ppt_h"/>
                                          </p:val>
                                        </p:tav>
                                      </p:tavLst>
                                    </p:anim>
                                    <p:animEffect transition="in" filter="fade">
                                      <p:cBhvr>
                                        <p:cTn id="55" dur="500"/>
                                        <p:tgtEl>
                                          <p:spTgt spid="10">
                                            <p:graphicEl>
                                              <a:dgm id="{AD374345-3E43-492D-B1BB-97B2354F4E36}"/>
                                            </p:graphicEl>
                                          </p:spTgt>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10">
                                            <p:graphicEl>
                                              <a:dgm id="{B1D47B1B-2695-4135-9961-2BF3AEE2D59C}"/>
                                            </p:graphicEl>
                                          </p:spTgt>
                                        </p:tgtEl>
                                        <p:attrNameLst>
                                          <p:attrName>style.visibility</p:attrName>
                                        </p:attrNameLst>
                                      </p:cBhvr>
                                      <p:to>
                                        <p:strVal val="visible"/>
                                      </p:to>
                                    </p:set>
                                    <p:anim calcmode="lin" valueType="num">
                                      <p:cBhvr>
                                        <p:cTn id="58" dur="500" fill="hold"/>
                                        <p:tgtEl>
                                          <p:spTgt spid="10">
                                            <p:graphicEl>
                                              <a:dgm id="{B1D47B1B-2695-4135-9961-2BF3AEE2D59C}"/>
                                            </p:graphicEl>
                                          </p:spTgt>
                                        </p:tgtEl>
                                        <p:attrNameLst>
                                          <p:attrName>ppt_w</p:attrName>
                                        </p:attrNameLst>
                                      </p:cBhvr>
                                      <p:tavLst>
                                        <p:tav tm="0">
                                          <p:val>
                                            <p:fltVal val="0"/>
                                          </p:val>
                                        </p:tav>
                                        <p:tav tm="100000">
                                          <p:val>
                                            <p:strVal val="#ppt_w"/>
                                          </p:val>
                                        </p:tav>
                                      </p:tavLst>
                                    </p:anim>
                                    <p:anim calcmode="lin" valueType="num">
                                      <p:cBhvr>
                                        <p:cTn id="59" dur="500" fill="hold"/>
                                        <p:tgtEl>
                                          <p:spTgt spid="10">
                                            <p:graphicEl>
                                              <a:dgm id="{B1D47B1B-2695-4135-9961-2BF3AEE2D59C}"/>
                                            </p:graphicEl>
                                          </p:spTgt>
                                        </p:tgtEl>
                                        <p:attrNameLst>
                                          <p:attrName>ppt_h</p:attrName>
                                        </p:attrNameLst>
                                      </p:cBhvr>
                                      <p:tavLst>
                                        <p:tav tm="0">
                                          <p:val>
                                            <p:fltVal val="0"/>
                                          </p:val>
                                        </p:tav>
                                        <p:tav tm="100000">
                                          <p:val>
                                            <p:strVal val="#ppt_h"/>
                                          </p:val>
                                        </p:tav>
                                      </p:tavLst>
                                    </p:anim>
                                    <p:animEffect transition="in" filter="fade">
                                      <p:cBhvr>
                                        <p:cTn id="60" dur="500"/>
                                        <p:tgtEl>
                                          <p:spTgt spid="10">
                                            <p:graphicEl>
                                              <a:dgm id="{B1D47B1B-2695-4135-9961-2BF3AEE2D59C}"/>
                                            </p:graphicEl>
                                          </p:spTgt>
                                        </p:tgtEl>
                                      </p:cBhvr>
                                    </p:animEffect>
                                  </p:childTnLst>
                                </p:cTn>
                              </p:par>
                            </p:childTnLst>
                          </p:cTn>
                        </p:par>
                      </p:childTnLst>
                    </p:cTn>
                  </p:par>
                  <p:par>
                    <p:cTn id="61" fill="hold">
                      <p:stCondLst>
                        <p:cond delay="indefinite"/>
                      </p:stCondLst>
                      <p:childTnLst>
                        <p:par>
                          <p:cTn id="62" fill="hold">
                            <p:stCondLst>
                              <p:cond delay="0"/>
                            </p:stCondLst>
                            <p:childTnLst>
                              <p:par>
                                <p:cTn id="63" presetID="53" presetClass="entr" presetSubtype="16" fill="hold" grpId="0" nodeType="clickEffect">
                                  <p:stCondLst>
                                    <p:cond delay="0"/>
                                  </p:stCondLst>
                                  <p:childTnLst>
                                    <p:set>
                                      <p:cBhvr>
                                        <p:cTn id="64" dur="1" fill="hold">
                                          <p:stCondLst>
                                            <p:cond delay="0"/>
                                          </p:stCondLst>
                                        </p:cTn>
                                        <p:tgtEl>
                                          <p:spTgt spid="10">
                                            <p:graphicEl>
                                              <a:dgm id="{9C79F437-4D3B-43FA-B31F-D12F503C024F}"/>
                                            </p:graphicEl>
                                          </p:spTgt>
                                        </p:tgtEl>
                                        <p:attrNameLst>
                                          <p:attrName>style.visibility</p:attrName>
                                        </p:attrNameLst>
                                      </p:cBhvr>
                                      <p:to>
                                        <p:strVal val="visible"/>
                                      </p:to>
                                    </p:set>
                                    <p:anim calcmode="lin" valueType="num">
                                      <p:cBhvr>
                                        <p:cTn id="65" dur="500" fill="hold"/>
                                        <p:tgtEl>
                                          <p:spTgt spid="10">
                                            <p:graphicEl>
                                              <a:dgm id="{9C79F437-4D3B-43FA-B31F-D12F503C024F}"/>
                                            </p:graphicEl>
                                          </p:spTgt>
                                        </p:tgtEl>
                                        <p:attrNameLst>
                                          <p:attrName>ppt_w</p:attrName>
                                        </p:attrNameLst>
                                      </p:cBhvr>
                                      <p:tavLst>
                                        <p:tav tm="0">
                                          <p:val>
                                            <p:fltVal val="0"/>
                                          </p:val>
                                        </p:tav>
                                        <p:tav tm="100000">
                                          <p:val>
                                            <p:strVal val="#ppt_w"/>
                                          </p:val>
                                        </p:tav>
                                      </p:tavLst>
                                    </p:anim>
                                    <p:anim calcmode="lin" valueType="num">
                                      <p:cBhvr>
                                        <p:cTn id="66" dur="500" fill="hold"/>
                                        <p:tgtEl>
                                          <p:spTgt spid="10">
                                            <p:graphicEl>
                                              <a:dgm id="{9C79F437-4D3B-43FA-B31F-D12F503C024F}"/>
                                            </p:graphicEl>
                                          </p:spTgt>
                                        </p:tgtEl>
                                        <p:attrNameLst>
                                          <p:attrName>ppt_h</p:attrName>
                                        </p:attrNameLst>
                                      </p:cBhvr>
                                      <p:tavLst>
                                        <p:tav tm="0">
                                          <p:val>
                                            <p:fltVal val="0"/>
                                          </p:val>
                                        </p:tav>
                                        <p:tav tm="100000">
                                          <p:val>
                                            <p:strVal val="#ppt_h"/>
                                          </p:val>
                                        </p:tav>
                                      </p:tavLst>
                                    </p:anim>
                                    <p:animEffect transition="in" filter="fade">
                                      <p:cBhvr>
                                        <p:cTn id="67" dur="500"/>
                                        <p:tgtEl>
                                          <p:spTgt spid="10">
                                            <p:graphicEl>
                                              <a:dgm id="{9C79F437-4D3B-43FA-B31F-D12F503C024F}"/>
                                            </p:graphicEl>
                                          </p:spTgt>
                                        </p:tgtEl>
                                      </p:cBhvr>
                                    </p:animEffect>
                                  </p:childTnLst>
                                </p:cTn>
                              </p:par>
                              <p:par>
                                <p:cTn id="68" presetID="53" presetClass="entr" presetSubtype="16" fill="hold" grpId="0" nodeType="withEffect">
                                  <p:stCondLst>
                                    <p:cond delay="0"/>
                                  </p:stCondLst>
                                  <p:childTnLst>
                                    <p:set>
                                      <p:cBhvr>
                                        <p:cTn id="69" dur="1" fill="hold">
                                          <p:stCondLst>
                                            <p:cond delay="0"/>
                                          </p:stCondLst>
                                        </p:cTn>
                                        <p:tgtEl>
                                          <p:spTgt spid="10">
                                            <p:graphicEl>
                                              <a:dgm id="{C9732682-C5A2-4840-8991-407FC6D16286}"/>
                                            </p:graphicEl>
                                          </p:spTgt>
                                        </p:tgtEl>
                                        <p:attrNameLst>
                                          <p:attrName>style.visibility</p:attrName>
                                        </p:attrNameLst>
                                      </p:cBhvr>
                                      <p:to>
                                        <p:strVal val="visible"/>
                                      </p:to>
                                    </p:set>
                                    <p:anim calcmode="lin" valueType="num">
                                      <p:cBhvr>
                                        <p:cTn id="70" dur="500" fill="hold"/>
                                        <p:tgtEl>
                                          <p:spTgt spid="10">
                                            <p:graphicEl>
                                              <a:dgm id="{C9732682-C5A2-4840-8991-407FC6D16286}"/>
                                            </p:graphicEl>
                                          </p:spTgt>
                                        </p:tgtEl>
                                        <p:attrNameLst>
                                          <p:attrName>ppt_w</p:attrName>
                                        </p:attrNameLst>
                                      </p:cBhvr>
                                      <p:tavLst>
                                        <p:tav tm="0">
                                          <p:val>
                                            <p:fltVal val="0"/>
                                          </p:val>
                                        </p:tav>
                                        <p:tav tm="100000">
                                          <p:val>
                                            <p:strVal val="#ppt_w"/>
                                          </p:val>
                                        </p:tav>
                                      </p:tavLst>
                                    </p:anim>
                                    <p:anim calcmode="lin" valueType="num">
                                      <p:cBhvr>
                                        <p:cTn id="71" dur="500" fill="hold"/>
                                        <p:tgtEl>
                                          <p:spTgt spid="10">
                                            <p:graphicEl>
                                              <a:dgm id="{C9732682-C5A2-4840-8991-407FC6D16286}"/>
                                            </p:graphicEl>
                                          </p:spTgt>
                                        </p:tgtEl>
                                        <p:attrNameLst>
                                          <p:attrName>ppt_h</p:attrName>
                                        </p:attrNameLst>
                                      </p:cBhvr>
                                      <p:tavLst>
                                        <p:tav tm="0">
                                          <p:val>
                                            <p:fltVal val="0"/>
                                          </p:val>
                                        </p:tav>
                                        <p:tav tm="100000">
                                          <p:val>
                                            <p:strVal val="#ppt_h"/>
                                          </p:val>
                                        </p:tav>
                                      </p:tavLst>
                                    </p:anim>
                                    <p:animEffect transition="in" filter="fade">
                                      <p:cBhvr>
                                        <p:cTn id="72" dur="500"/>
                                        <p:tgtEl>
                                          <p:spTgt spid="10">
                                            <p:graphicEl>
                                              <a:dgm id="{C9732682-C5A2-4840-8991-407FC6D16286}"/>
                                            </p:graphicEl>
                                          </p:spTgt>
                                        </p:tgtEl>
                                      </p:cBhvr>
                                    </p:animEffect>
                                  </p:childTnLst>
                                </p:cTn>
                              </p:par>
                            </p:childTnLst>
                          </p:cTn>
                        </p:par>
                      </p:childTnLst>
                    </p:cTn>
                  </p:par>
                  <p:par>
                    <p:cTn id="73" fill="hold">
                      <p:stCondLst>
                        <p:cond delay="indefinite"/>
                      </p:stCondLst>
                      <p:childTnLst>
                        <p:par>
                          <p:cTn id="74" fill="hold">
                            <p:stCondLst>
                              <p:cond delay="0"/>
                            </p:stCondLst>
                            <p:childTnLst>
                              <p:par>
                                <p:cTn id="75" presetID="53" presetClass="entr" presetSubtype="16" fill="hold" grpId="0" nodeType="clickEffect">
                                  <p:stCondLst>
                                    <p:cond delay="0"/>
                                  </p:stCondLst>
                                  <p:childTnLst>
                                    <p:set>
                                      <p:cBhvr>
                                        <p:cTn id="76" dur="1" fill="hold">
                                          <p:stCondLst>
                                            <p:cond delay="0"/>
                                          </p:stCondLst>
                                        </p:cTn>
                                        <p:tgtEl>
                                          <p:spTgt spid="10">
                                            <p:graphicEl>
                                              <a:dgm id="{35D41192-2D8F-43D7-B618-D04EE7455CEE}"/>
                                            </p:graphicEl>
                                          </p:spTgt>
                                        </p:tgtEl>
                                        <p:attrNameLst>
                                          <p:attrName>style.visibility</p:attrName>
                                        </p:attrNameLst>
                                      </p:cBhvr>
                                      <p:to>
                                        <p:strVal val="visible"/>
                                      </p:to>
                                    </p:set>
                                    <p:anim calcmode="lin" valueType="num">
                                      <p:cBhvr>
                                        <p:cTn id="77" dur="500" fill="hold"/>
                                        <p:tgtEl>
                                          <p:spTgt spid="10">
                                            <p:graphicEl>
                                              <a:dgm id="{35D41192-2D8F-43D7-B618-D04EE7455CEE}"/>
                                            </p:graphicEl>
                                          </p:spTgt>
                                        </p:tgtEl>
                                        <p:attrNameLst>
                                          <p:attrName>ppt_w</p:attrName>
                                        </p:attrNameLst>
                                      </p:cBhvr>
                                      <p:tavLst>
                                        <p:tav tm="0">
                                          <p:val>
                                            <p:fltVal val="0"/>
                                          </p:val>
                                        </p:tav>
                                        <p:tav tm="100000">
                                          <p:val>
                                            <p:strVal val="#ppt_w"/>
                                          </p:val>
                                        </p:tav>
                                      </p:tavLst>
                                    </p:anim>
                                    <p:anim calcmode="lin" valueType="num">
                                      <p:cBhvr>
                                        <p:cTn id="78" dur="500" fill="hold"/>
                                        <p:tgtEl>
                                          <p:spTgt spid="10">
                                            <p:graphicEl>
                                              <a:dgm id="{35D41192-2D8F-43D7-B618-D04EE7455CEE}"/>
                                            </p:graphicEl>
                                          </p:spTgt>
                                        </p:tgtEl>
                                        <p:attrNameLst>
                                          <p:attrName>ppt_h</p:attrName>
                                        </p:attrNameLst>
                                      </p:cBhvr>
                                      <p:tavLst>
                                        <p:tav tm="0">
                                          <p:val>
                                            <p:fltVal val="0"/>
                                          </p:val>
                                        </p:tav>
                                        <p:tav tm="100000">
                                          <p:val>
                                            <p:strVal val="#ppt_h"/>
                                          </p:val>
                                        </p:tav>
                                      </p:tavLst>
                                    </p:anim>
                                    <p:animEffect transition="in" filter="fade">
                                      <p:cBhvr>
                                        <p:cTn id="79" dur="500"/>
                                        <p:tgtEl>
                                          <p:spTgt spid="10">
                                            <p:graphicEl>
                                              <a:dgm id="{35D41192-2D8F-43D7-B618-D04EE7455CEE}"/>
                                            </p:graphicEl>
                                          </p:spTgt>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10">
                                            <p:graphicEl>
                                              <a:dgm id="{74FE85F8-4324-4B5D-8F2F-6191FB5209DB}"/>
                                            </p:graphicEl>
                                          </p:spTgt>
                                        </p:tgtEl>
                                        <p:attrNameLst>
                                          <p:attrName>style.visibility</p:attrName>
                                        </p:attrNameLst>
                                      </p:cBhvr>
                                      <p:to>
                                        <p:strVal val="visible"/>
                                      </p:to>
                                    </p:set>
                                    <p:anim calcmode="lin" valueType="num">
                                      <p:cBhvr>
                                        <p:cTn id="82" dur="500" fill="hold"/>
                                        <p:tgtEl>
                                          <p:spTgt spid="10">
                                            <p:graphicEl>
                                              <a:dgm id="{74FE85F8-4324-4B5D-8F2F-6191FB5209DB}"/>
                                            </p:graphicEl>
                                          </p:spTgt>
                                        </p:tgtEl>
                                        <p:attrNameLst>
                                          <p:attrName>ppt_w</p:attrName>
                                        </p:attrNameLst>
                                      </p:cBhvr>
                                      <p:tavLst>
                                        <p:tav tm="0">
                                          <p:val>
                                            <p:fltVal val="0"/>
                                          </p:val>
                                        </p:tav>
                                        <p:tav tm="100000">
                                          <p:val>
                                            <p:strVal val="#ppt_w"/>
                                          </p:val>
                                        </p:tav>
                                      </p:tavLst>
                                    </p:anim>
                                    <p:anim calcmode="lin" valueType="num">
                                      <p:cBhvr>
                                        <p:cTn id="83" dur="500" fill="hold"/>
                                        <p:tgtEl>
                                          <p:spTgt spid="10">
                                            <p:graphicEl>
                                              <a:dgm id="{74FE85F8-4324-4B5D-8F2F-6191FB5209DB}"/>
                                            </p:graphicEl>
                                          </p:spTgt>
                                        </p:tgtEl>
                                        <p:attrNameLst>
                                          <p:attrName>ppt_h</p:attrName>
                                        </p:attrNameLst>
                                      </p:cBhvr>
                                      <p:tavLst>
                                        <p:tav tm="0">
                                          <p:val>
                                            <p:fltVal val="0"/>
                                          </p:val>
                                        </p:tav>
                                        <p:tav tm="100000">
                                          <p:val>
                                            <p:strVal val="#ppt_h"/>
                                          </p:val>
                                        </p:tav>
                                      </p:tavLst>
                                    </p:anim>
                                    <p:animEffect transition="in" filter="fade">
                                      <p:cBhvr>
                                        <p:cTn id="84" dur="500"/>
                                        <p:tgtEl>
                                          <p:spTgt spid="10">
                                            <p:graphicEl>
                                              <a:dgm id="{74FE85F8-4324-4B5D-8F2F-6191FB5209DB}"/>
                                            </p:graphicEl>
                                          </p:spTgt>
                                        </p:tgtEl>
                                      </p:cBhvr>
                                    </p:animEffect>
                                  </p:childTnLst>
                                </p:cTn>
                              </p:par>
                            </p:childTnLst>
                          </p:cTn>
                        </p:par>
                      </p:childTnLst>
                    </p:cTn>
                  </p:par>
                  <p:par>
                    <p:cTn id="85" fill="hold">
                      <p:stCondLst>
                        <p:cond delay="indefinite"/>
                      </p:stCondLst>
                      <p:childTnLst>
                        <p:par>
                          <p:cTn id="86" fill="hold">
                            <p:stCondLst>
                              <p:cond delay="0"/>
                            </p:stCondLst>
                            <p:childTnLst>
                              <p:par>
                                <p:cTn id="87" presetID="53" presetClass="entr" presetSubtype="16" fill="hold" grpId="0" nodeType="clickEffect">
                                  <p:stCondLst>
                                    <p:cond delay="0"/>
                                  </p:stCondLst>
                                  <p:childTnLst>
                                    <p:set>
                                      <p:cBhvr>
                                        <p:cTn id="88" dur="1" fill="hold">
                                          <p:stCondLst>
                                            <p:cond delay="0"/>
                                          </p:stCondLst>
                                        </p:cTn>
                                        <p:tgtEl>
                                          <p:spTgt spid="10">
                                            <p:graphicEl>
                                              <a:dgm id="{47D25466-BF13-4830-B648-DF7029498A8E}"/>
                                            </p:graphicEl>
                                          </p:spTgt>
                                        </p:tgtEl>
                                        <p:attrNameLst>
                                          <p:attrName>style.visibility</p:attrName>
                                        </p:attrNameLst>
                                      </p:cBhvr>
                                      <p:to>
                                        <p:strVal val="visible"/>
                                      </p:to>
                                    </p:set>
                                    <p:anim calcmode="lin" valueType="num">
                                      <p:cBhvr>
                                        <p:cTn id="89" dur="500" fill="hold"/>
                                        <p:tgtEl>
                                          <p:spTgt spid="10">
                                            <p:graphicEl>
                                              <a:dgm id="{47D25466-BF13-4830-B648-DF7029498A8E}"/>
                                            </p:graphicEl>
                                          </p:spTgt>
                                        </p:tgtEl>
                                        <p:attrNameLst>
                                          <p:attrName>ppt_w</p:attrName>
                                        </p:attrNameLst>
                                      </p:cBhvr>
                                      <p:tavLst>
                                        <p:tav tm="0">
                                          <p:val>
                                            <p:fltVal val="0"/>
                                          </p:val>
                                        </p:tav>
                                        <p:tav tm="100000">
                                          <p:val>
                                            <p:strVal val="#ppt_w"/>
                                          </p:val>
                                        </p:tav>
                                      </p:tavLst>
                                    </p:anim>
                                    <p:anim calcmode="lin" valueType="num">
                                      <p:cBhvr>
                                        <p:cTn id="90" dur="500" fill="hold"/>
                                        <p:tgtEl>
                                          <p:spTgt spid="10">
                                            <p:graphicEl>
                                              <a:dgm id="{47D25466-BF13-4830-B648-DF7029498A8E}"/>
                                            </p:graphicEl>
                                          </p:spTgt>
                                        </p:tgtEl>
                                        <p:attrNameLst>
                                          <p:attrName>ppt_h</p:attrName>
                                        </p:attrNameLst>
                                      </p:cBhvr>
                                      <p:tavLst>
                                        <p:tav tm="0">
                                          <p:val>
                                            <p:fltVal val="0"/>
                                          </p:val>
                                        </p:tav>
                                        <p:tav tm="100000">
                                          <p:val>
                                            <p:strVal val="#ppt_h"/>
                                          </p:val>
                                        </p:tav>
                                      </p:tavLst>
                                    </p:anim>
                                    <p:animEffect transition="in" filter="fade">
                                      <p:cBhvr>
                                        <p:cTn id="91" dur="500"/>
                                        <p:tgtEl>
                                          <p:spTgt spid="10">
                                            <p:graphicEl>
                                              <a:dgm id="{47D25466-BF13-4830-B648-DF7029498A8E}"/>
                                            </p:graphicEl>
                                          </p:spTgt>
                                        </p:tgtEl>
                                      </p:cBhvr>
                                    </p:animEffect>
                                  </p:childTnLst>
                                </p:cTn>
                              </p:par>
                              <p:par>
                                <p:cTn id="92" presetID="53" presetClass="entr" presetSubtype="16" fill="hold" grpId="0" nodeType="withEffect">
                                  <p:stCondLst>
                                    <p:cond delay="0"/>
                                  </p:stCondLst>
                                  <p:childTnLst>
                                    <p:set>
                                      <p:cBhvr>
                                        <p:cTn id="93" dur="1" fill="hold">
                                          <p:stCondLst>
                                            <p:cond delay="0"/>
                                          </p:stCondLst>
                                        </p:cTn>
                                        <p:tgtEl>
                                          <p:spTgt spid="10">
                                            <p:graphicEl>
                                              <a:dgm id="{0B3311C5-2BCF-42E9-8E18-3347E8861D21}"/>
                                            </p:graphicEl>
                                          </p:spTgt>
                                        </p:tgtEl>
                                        <p:attrNameLst>
                                          <p:attrName>style.visibility</p:attrName>
                                        </p:attrNameLst>
                                      </p:cBhvr>
                                      <p:to>
                                        <p:strVal val="visible"/>
                                      </p:to>
                                    </p:set>
                                    <p:anim calcmode="lin" valueType="num">
                                      <p:cBhvr>
                                        <p:cTn id="94" dur="500" fill="hold"/>
                                        <p:tgtEl>
                                          <p:spTgt spid="10">
                                            <p:graphicEl>
                                              <a:dgm id="{0B3311C5-2BCF-42E9-8E18-3347E8861D21}"/>
                                            </p:graphicEl>
                                          </p:spTgt>
                                        </p:tgtEl>
                                        <p:attrNameLst>
                                          <p:attrName>ppt_w</p:attrName>
                                        </p:attrNameLst>
                                      </p:cBhvr>
                                      <p:tavLst>
                                        <p:tav tm="0">
                                          <p:val>
                                            <p:fltVal val="0"/>
                                          </p:val>
                                        </p:tav>
                                        <p:tav tm="100000">
                                          <p:val>
                                            <p:strVal val="#ppt_w"/>
                                          </p:val>
                                        </p:tav>
                                      </p:tavLst>
                                    </p:anim>
                                    <p:anim calcmode="lin" valueType="num">
                                      <p:cBhvr>
                                        <p:cTn id="95" dur="500" fill="hold"/>
                                        <p:tgtEl>
                                          <p:spTgt spid="10">
                                            <p:graphicEl>
                                              <a:dgm id="{0B3311C5-2BCF-42E9-8E18-3347E8861D21}"/>
                                            </p:graphicEl>
                                          </p:spTgt>
                                        </p:tgtEl>
                                        <p:attrNameLst>
                                          <p:attrName>ppt_h</p:attrName>
                                        </p:attrNameLst>
                                      </p:cBhvr>
                                      <p:tavLst>
                                        <p:tav tm="0">
                                          <p:val>
                                            <p:fltVal val="0"/>
                                          </p:val>
                                        </p:tav>
                                        <p:tav tm="100000">
                                          <p:val>
                                            <p:strVal val="#ppt_h"/>
                                          </p:val>
                                        </p:tav>
                                      </p:tavLst>
                                    </p:anim>
                                    <p:animEffect transition="in" filter="fade">
                                      <p:cBhvr>
                                        <p:cTn id="96" dur="500"/>
                                        <p:tgtEl>
                                          <p:spTgt spid="10">
                                            <p:graphicEl>
                                              <a:dgm id="{0B3311C5-2BCF-42E9-8E18-3347E8861D21}"/>
                                            </p:graphicEl>
                                          </p:spTgt>
                                        </p:tgtEl>
                                      </p:cBhvr>
                                    </p:animEffect>
                                  </p:childTnLst>
                                </p:cTn>
                              </p:par>
                            </p:childTnLst>
                          </p:cTn>
                        </p:par>
                      </p:childTnLst>
                    </p:cTn>
                  </p:par>
                  <p:par>
                    <p:cTn id="97" fill="hold">
                      <p:stCondLst>
                        <p:cond delay="indefinite"/>
                      </p:stCondLst>
                      <p:childTnLst>
                        <p:par>
                          <p:cTn id="98" fill="hold">
                            <p:stCondLst>
                              <p:cond delay="0"/>
                            </p:stCondLst>
                            <p:childTnLst>
                              <p:par>
                                <p:cTn id="99" presetID="21" presetClass="entr" presetSubtype="1" fill="hold" grpId="0" nodeType="clickEffect">
                                  <p:stCondLst>
                                    <p:cond delay="0"/>
                                  </p:stCondLst>
                                  <p:childTnLst>
                                    <p:set>
                                      <p:cBhvr>
                                        <p:cTn id="100" dur="1" fill="hold">
                                          <p:stCondLst>
                                            <p:cond delay="0"/>
                                          </p:stCondLst>
                                        </p:cTn>
                                        <p:tgtEl>
                                          <p:spTgt spid="4"/>
                                        </p:tgtEl>
                                        <p:attrNameLst>
                                          <p:attrName>style.visibility</p:attrName>
                                        </p:attrNameLst>
                                      </p:cBhvr>
                                      <p:to>
                                        <p:strVal val="visible"/>
                                      </p:to>
                                    </p:set>
                                    <p:animEffect transition="in" filter="wheel(1)">
                                      <p:cBhvr>
                                        <p:cTn id="101"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uiExpand="1">
        <p:bldSub>
          <a:bldDgm bld="one"/>
        </p:bldSub>
      </p:bldGraphic>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188640"/>
            <a:ext cx="8229600" cy="1143000"/>
          </a:xfrm>
        </p:spPr>
        <p:txBody>
          <a:bodyPr>
            <a:noAutofit/>
          </a:bodyPr>
          <a:lstStyle/>
          <a:p>
            <a:r>
              <a:rPr lang="fr-FR" sz="3200" dirty="0" smtClean="0"/>
              <a:t>La SP: point d’appui d’une situation </a:t>
            </a:r>
            <a:br>
              <a:rPr lang="fr-FR" sz="3200" dirty="0" smtClean="0"/>
            </a:br>
            <a:r>
              <a:rPr lang="fr-FR" sz="3200" dirty="0" smtClean="0"/>
              <a:t>d’évaluation en CCF</a:t>
            </a:r>
            <a:endParaRPr lang="fr-FR" sz="3200" dirty="0"/>
          </a:p>
        </p:txBody>
      </p:sp>
      <p:sp>
        <p:nvSpPr>
          <p:cNvPr id="3" name="Espace réservé de la date 2"/>
          <p:cNvSpPr>
            <a:spLocks noGrp="1"/>
          </p:cNvSpPr>
          <p:nvPr>
            <p:ph type="dt" sz="half" idx="10"/>
          </p:nvPr>
        </p:nvSpPr>
        <p:spPr/>
        <p:txBody>
          <a:bodyPr/>
          <a:lstStyle/>
          <a:p>
            <a:r>
              <a:rPr lang="fr-FR" smtClean="0"/>
              <a:t>25/11/2014</a:t>
            </a:r>
            <a:endParaRPr lang="fr-FR"/>
          </a:p>
        </p:txBody>
      </p:sp>
      <p:sp>
        <p:nvSpPr>
          <p:cNvPr id="4" name="Espace réservé du pied de page 3"/>
          <p:cNvSpPr>
            <a:spLocks noGrp="1"/>
          </p:cNvSpPr>
          <p:nvPr>
            <p:ph type="ftr" sz="quarter" idx="11"/>
          </p:nvPr>
        </p:nvSpPr>
        <p:spPr/>
        <p:txBody>
          <a:bodyPr/>
          <a:lstStyle/>
          <a:p>
            <a:r>
              <a:rPr lang="fr-FR" smtClean="0"/>
              <a:t>BTS CG</a:t>
            </a:r>
            <a:endParaRPr lang="fr-FR"/>
          </a:p>
        </p:txBody>
      </p:sp>
      <p:sp>
        <p:nvSpPr>
          <p:cNvPr id="6" name="Espace réservé du numéro de diapositive 5"/>
          <p:cNvSpPr>
            <a:spLocks noGrp="1"/>
          </p:cNvSpPr>
          <p:nvPr>
            <p:ph type="sldNum" sz="quarter" idx="12"/>
          </p:nvPr>
        </p:nvSpPr>
        <p:spPr/>
        <p:txBody>
          <a:bodyPr/>
          <a:lstStyle/>
          <a:p>
            <a:fld id="{751F1E87-D35C-4E55-AE57-ABA6AC50BFDB}" type="slidenum">
              <a:rPr lang="fr-FR" smtClean="0"/>
              <a:pPr/>
              <a:t>8</a:t>
            </a:fld>
            <a:endParaRPr lang="fr-FR"/>
          </a:p>
        </p:txBody>
      </p:sp>
      <p:graphicFrame>
        <p:nvGraphicFramePr>
          <p:cNvPr id="5" name="Diagramme 4"/>
          <p:cNvGraphicFramePr/>
          <p:nvPr>
            <p:extLst>
              <p:ext uri="{D42A27DB-BD31-4B8C-83A1-F6EECF244321}">
                <p14:modId xmlns:p14="http://schemas.microsoft.com/office/powerpoint/2010/main" val="1314659613"/>
              </p:ext>
            </p:extLst>
          </p:nvPr>
        </p:nvGraphicFramePr>
        <p:xfrm>
          <a:off x="179512" y="1556792"/>
          <a:ext cx="8712968" cy="48245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ZoneTexte 6"/>
          <p:cNvSpPr txBox="1"/>
          <p:nvPr/>
        </p:nvSpPr>
        <p:spPr>
          <a:xfrm>
            <a:off x="0" y="1484784"/>
            <a:ext cx="2736304" cy="1107996"/>
          </a:xfrm>
          <a:prstGeom prst="rect">
            <a:avLst/>
          </a:prstGeom>
          <a:solidFill>
            <a:schemeClr val="bg1"/>
          </a:solidFill>
        </p:spPr>
        <p:txBody>
          <a:bodyPr wrap="square" rtlCol="0">
            <a:spAutoFit/>
          </a:bodyPr>
          <a:lstStyle/>
          <a:p>
            <a:pPr algn="ctr"/>
            <a:r>
              <a:rPr lang="fr-FR" sz="2200" i="1" dirty="0" smtClean="0">
                <a:solidFill>
                  <a:schemeClr val="accent6"/>
                </a:solidFill>
              </a:rPr>
              <a:t>Des activités d’un même processus ou de plusieurs processus</a:t>
            </a:r>
            <a:endParaRPr lang="fr-FR" sz="2200" i="1" dirty="0">
              <a:solidFill>
                <a:schemeClr val="accent6"/>
              </a:solidFill>
            </a:endParaRPr>
          </a:p>
        </p:txBody>
      </p:sp>
    </p:spTree>
    <p:extLst>
      <p:ext uri="{BB962C8B-B14F-4D97-AF65-F5344CB8AC3E}">
        <p14:creationId xmlns:p14="http://schemas.microsoft.com/office/powerpoint/2010/main" val="519426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graphicEl>
                                              <a:dgm id="{2465C3F4-581A-4393-B350-E31650A945B8}"/>
                                            </p:graphicEl>
                                          </p:spTgt>
                                        </p:tgtEl>
                                        <p:attrNameLst>
                                          <p:attrName>style.visibility</p:attrName>
                                        </p:attrNameLst>
                                      </p:cBhvr>
                                      <p:to>
                                        <p:strVal val="visible"/>
                                      </p:to>
                                    </p:set>
                                    <p:anim calcmode="lin" valueType="num">
                                      <p:cBhvr>
                                        <p:cTn id="7" dur="500" fill="hold"/>
                                        <p:tgtEl>
                                          <p:spTgt spid="5">
                                            <p:graphicEl>
                                              <a:dgm id="{2465C3F4-581A-4393-B350-E31650A945B8}"/>
                                            </p:graphicEl>
                                          </p:spTgt>
                                        </p:tgtEl>
                                        <p:attrNameLst>
                                          <p:attrName>ppt_w</p:attrName>
                                        </p:attrNameLst>
                                      </p:cBhvr>
                                      <p:tavLst>
                                        <p:tav tm="0">
                                          <p:val>
                                            <p:fltVal val="0"/>
                                          </p:val>
                                        </p:tav>
                                        <p:tav tm="100000">
                                          <p:val>
                                            <p:strVal val="#ppt_w"/>
                                          </p:val>
                                        </p:tav>
                                      </p:tavLst>
                                    </p:anim>
                                    <p:anim calcmode="lin" valueType="num">
                                      <p:cBhvr>
                                        <p:cTn id="8" dur="500" fill="hold"/>
                                        <p:tgtEl>
                                          <p:spTgt spid="5">
                                            <p:graphicEl>
                                              <a:dgm id="{2465C3F4-581A-4393-B350-E31650A945B8}"/>
                                            </p:graphicEl>
                                          </p:spTgt>
                                        </p:tgtEl>
                                        <p:attrNameLst>
                                          <p:attrName>ppt_h</p:attrName>
                                        </p:attrNameLst>
                                      </p:cBhvr>
                                      <p:tavLst>
                                        <p:tav tm="0">
                                          <p:val>
                                            <p:fltVal val="0"/>
                                          </p:val>
                                        </p:tav>
                                        <p:tav tm="100000">
                                          <p:val>
                                            <p:strVal val="#ppt_h"/>
                                          </p:val>
                                        </p:tav>
                                      </p:tavLst>
                                    </p:anim>
                                    <p:animEffect transition="in" filter="fade">
                                      <p:cBhvr>
                                        <p:cTn id="9" dur="500"/>
                                        <p:tgtEl>
                                          <p:spTgt spid="5">
                                            <p:graphicEl>
                                              <a:dgm id="{2465C3F4-581A-4393-B350-E31650A945B8}"/>
                                            </p:graphicEl>
                                          </p:spTgt>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5">
                                            <p:graphicEl>
                                              <a:dgm id="{07A39F2B-333C-4988-A50E-06F66D767780}"/>
                                            </p:graphicEl>
                                          </p:spTgt>
                                        </p:tgtEl>
                                        <p:attrNameLst>
                                          <p:attrName>style.visibility</p:attrName>
                                        </p:attrNameLst>
                                      </p:cBhvr>
                                      <p:to>
                                        <p:strVal val="visible"/>
                                      </p:to>
                                    </p:set>
                                    <p:anim calcmode="lin" valueType="num">
                                      <p:cBhvr>
                                        <p:cTn id="13" dur="500" fill="hold"/>
                                        <p:tgtEl>
                                          <p:spTgt spid="5">
                                            <p:graphicEl>
                                              <a:dgm id="{07A39F2B-333C-4988-A50E-06F66D767780}"/>
                                            </p:graphicEl>
                                          </p:spTgt>
                                        </p:tgtEl>
                                        <p:attrNameLst>
                                          <p:attrName>ppt_w</p:attrName>
                                        </p:attrNameLst>
                                      </p:cBhvr>
                                      <p:tavLst>
                                        <p:tav tm="0">
                                          <p:val>
                                            <p:fltVal val="0"/>
                                          </p:val>
                                        </p:tav>
                                        <p:tav tm="100000">
                                          <p:val>
                                            <p:strVal val="#ppt_w"/>
                                          </p:val>
                                        </p:tav>
                                      </p:tavLst>
                                    </p:anim>
                                    <p:anim calcmode="lin" valueType="num">
                                      <p:cBhvr>
                                        <p:cTn id="14" dur="500" fill="hold"/>
                                        <p:tgtEl>
                                          <p:spTgt spid="5">
                                            <p:graphicEl>
                                              <a:dgm id="{07A39F2B-333C-4988-A50E-06F66D767780}"/>
                                            </p:graphicEl>
                                          </p:spTgt>
                                        </p:tgtEl>
                                        <p:attrNameLst>
                                          <p:attrName>ppt_h</p:attrName>
                                        </p:attrNameLst>
                                      </p:cBhvr>
                                      <p:tavLst>
                                        <p:tav tm="0">
                                          <p:val>
                                            <p:fltVal val="0"/>
                                          </p:val>
                                        </p:tav>
                                        <p:tav tm="100000">
                                          <p:val>
                                            <p:strVal val="#ppt_h"/>
                                          </p:val>
                                        </p:tav>
                                      </p:tavLst>
                                    </p:anim>
                                    <p:animEffect transition="in" filter="fade">
                                      <p:cBhvr>
                                        <p:cTn id="15" dur="500"/>
                                        <p:tgtEl>
                                          <p:spTgt spid="5">
                                            <p:graphicEl>
                                              <a:dgm id="{07A39F2B-333C-4988-A50E-06F66D767780}"/>
                                            </p:graphicEl>
                                          </p:spTgt>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5">
                                            <p:graphicEl>
                                              <a:dgm id="{83B6C8B8-AE5F-469C-9F8D-B9A3D0BF2328}"/>
                                            </p:graphicEl>
                                          </p:spTgt>
                                        </p:tgtEl>
                                        <p:attrNameLst>
                                          <p:attrName>style.visibility</p:attrName>
                                        </p:attrNameLst>
                                      </p:cBhvr>
                                      <p:to>
                                        <p:strVal val="visible"/>
                                      </p:to>
                                    </p:set>
                                    <p:anim calcmode="lin" valueType="num">
                                      <p:cBhvr>
                                        <p:cTn id="19" dur="500" fill="hold"/>
                                        <p:tgtEl>
                                          <p:spTgt spid="5">
                                            <p:graphicEl>
                                              <a:dgm id="{83B6C8B8-AE5F-469C-9F8D-B9A3D0BF2328}"/>
                                            </p:graphicEl>
                                          </p:spTgt>
                                        </p:tgtEl>
                                        <p:attrNameLst>
                                          <p:attrName>ppt_w</p:attrName>
                                        </p:attrNameLst>
                                      </p:cBhvr>
                                      <p:tavLst>
                                        <p:tav tm="0">
                                          <p:val>
                                            <p:fltVal val="0"/>
                                          </p:val>
                                        </p:tav>
                                        <p:tav tm="100000">
                                          <p:val>
                                            <p:strVal val="#ppt_w"/>
                                          </p:val>
                                        </p:tav>
                                      </p:tavLst>
                                    </p:anim>
                                    <p:anim calcmode="lin" valueType="num">
                                      <p:cBhvr>
                                        <p:cTn id="20" dur="500" fill="hold"/>
                                        <p:tgtEl>
                                          <p:spTgt spid="5">
                                            <p:graphicEl>
                                              <a:dgm id="{83B6C8B8-AE5F-469C-9F8D-B9A3D0BF2328}"/>
                                            </p:graphicEl>
                                          </p:spTgt>
                                        </p:tgtEl>
                                        <p:attrNameLst>
                                          <p:attrName>ppt_h</p:attrName>
                                        </p:attrNameLst>
                                      </p:cBhvr>
                                      <p:tavLst>
                                        <p:tav tm="0">
                                          <p:val>
                                            <p:fltVal val="0"/>
                                          </p:val>
                                        </p:tav>
                                        <p:tav tm="100000">
                                          <p:val>
                                            <p:strVal val="#ppt_h"/>
                                          </p:val>
                                        </p:tav>
                                      </p:tavLst>
                                    </p:anim>
                                    <p:animEffect transition="in" filter="fade">
                                      <p:cBhvr>
                                        <p:cTn id="21" dur="500"/>
                                        <p:tgtEl>
                                          <p:spTgt spid="5">
                                            <p:graphicEl>
                                              <a:dgm id="{83B6C8B8-AE5F-469C-9F8D-B9A3D0BF2328}"/>
                                            </p:graphicEl>
                                          </p:spTgt>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5">
                                            <p:graphicEl>
                                              <a:dgm id="{3D5975AB-1D61-47BA-A57D-78AE9DEC8609}"/>
                                            </p:graphicEl>
                                          </p:spTgt>
                                        </p:tgtEl>
                                        <p:attrNameLst>
                                          <p:attrName>style.visibility</p:attrName>
                                        </p:attrNameLst>
                                      </p:cBhvr>
                                      <p:to>
                                        <p:strVal val="visible"/>
                                      </p:to>
                                    </p:set>
                                    <p:anim calcmode="lin" valueType="num">
                                      <p:cBhvr>
                                        <p:cTn id="25" dur="500" fill="hold"/>
                                        <p:tgtEl>
                                          <p:spTgt spid="5">
                                            <p:graphicEl>
                                              <a:dgm id="{3D5975AB-1D61-47BA-A57D-78AE9DEC8609}"/>
                                            </p:graphicEl>
                                          </p:spTgt>
                                        </p:tgtEl>
                                        <p:attrNameLst>
                                          <p:attrName>ppt_w</p:attrName>
                                        </p:attrNameLst>
                                      </p:cBhvr>
                                      <p:tavLst>
                                        <p:tav tm="0">
                                          <p:val>
                                            <p:fltVal val="0"/>
                                          </p:val>
                                        </p:tav>
                                        <p:tav tm="100000">
                                          <p:val>
                                            <p:strVal val="#ppt_w"/>
                                          </p:val>
                                        </p:tav>
                                      </p:tavLst>
                                    </p:anim>
                                    <p:anim calcmode="lin" valueType="num">
                                      <p:cBhvr>
                                        <p:cTn id="26" dur="500" fill="hold"/>
                                        <p:tgtEl>
                                          <p:spTgt spid="5">
                                            <p:graphicEl>
                                              <a:dgm id="{3D5975AB-1D61-47BA-A57D-78AE9DEC8609}"/>
                                            </p:graphicEl>
                                          </p:spTgt>
                                        </p:tgtEl>
                                        <p:attrNameLst>
                                          <p:attrName>ppt_h</p:attrName>
                                        </p:attrNameLst>
                                      </p:cBhvr>
                                      <p:tavLst>
                                        <p:tav tm="0">
                                          <p:val>
                                            <p:fltVal val="0"/>
                                          </p:val>
                                        </p:tav>
                                        <p:tav tm="100000">
                                          <p:val>
                                            <p:strVal val="#ppt_h"/>
                                          </p:val>
                                        </p:tav>
                                      </p:tavLst>
                                    </p:anim>
                                    <p:animEffect transition="in" filter="fade">
                                      <p:cBhvr>
                                        <p:cTn id="27" dur="500"/>
                                        <p:tgtEl>
                                          <p:spTgt spid="5">
                                            <p:graphicEl>
                                              <a:dgm id="{3D5975AB-1D61-47BA-A57D-78AE9DEC8609}"/>
                                            </p:graphicEl>
                                          </p:spTgt>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5">
                                            <p:graphicEl>
                                              <a:dgm id="{923E6B06-78B5-42B5-A2D7-DE82D09FBC44}"/>
                                            </p:graphicEl>
                                          </p:spTgt>
                                        </p:tgtEl>
                                        <p:attrNameLst>
                                          <p:attrName>style.visibility</p:attrName>
                                        </p:attrNameLst>
                                      </p:cBhvr>
                                      <p:to>
                                        <p:strVal val="visible"/>
                                      </p:to>
                                    </p:set>
                                    <p:anim calcmode="lin" valueType="num">
                                      <p:cBhvr>
                                        <p:cTn id="31" dur="500" fill="hold"/>
                                        <p:tgtEl>
                                          <p:spTgt spid="5">
                                            <p:graphicEl>
                                              <a:dgm id="{923E6B06-78B5-42B5-A2D7-DE82D09FBC44}"/>
                                            </p:graphicEl>
                                          </p:spTgt>
                                        </p:tgtEl>
                                        <p:attrNameLst>
                                          <p:attrName>ppt_w</p:attrName>
                                        </p:attrNameLst>
                                      </p:cBhvr>
                                      <p:tavLst>
                                        <p:tav tm="0">
                                          <p:val>
                                            <p:fltVal val="0"/>
                                          </p:val>
                                        </p:tav>
                                        <p:tav tm="100000">
                                          <p:val>
                                            <p:strVal val="#ppt_w"/>
                                          </p:val>
                                        </p:tav>
                                      </p:tavLst>
                                    </p:anim>
                                    <p:anim calcmode="lin" valueType="num">
                                      <p:cBhvr>
                                        <p:cTn id="32" dur="500" fill="hold"/>
                                        <p:tgtEl>
                                          <p:spTgt spid="5">
                                            <p:graphicEl>
                                              <a:dgm id="{923E6B06-78B5-42B5-A2D7-DE82D09FBC44}"/>
                                            </p:graphicEl>
                                          </p:spTgt>
                                        </p:tgtEl>
                                        <p:attrNameLst>
                                          <p:attrName>ppt_h</p:attrName>
                                        </p:attrNameLst>
                                      </p:cBhvr>
                                      <p:tavLst>
                                        <p:tav tm="0">
                                          <p:val>
                                            <p:fltVal val="0"/>
                                          </p:val>
                                        </p:tav>
                                        <p:tav tm="100000">
                                          <p:val>
                                            <p:strVal val="#ppt_h"/>
                                          </p:val>
                                        </p:tav>
                                      </p:tavLst>
                                    </p:anim>
                                    <p:animEffect transition="in" filter="fade">
                                      <p:cBhvr>
                                        <p:cTn id="33" dur="500"/>
                                        <p:tgtEl>
                                          <p:spTgt spid="5">
                                            <p:graphicEl>
                                              <a:dgm id="{923E6B06-78B5-42B5-A2D7-DE82D09FBC44}"/>
                                            </p:graphicEl>
                                          </p:spTgt>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5">
                                            <p:graphicEl>
                                              <a:dgm id="{0743AA87-D8D2-4565-8D5A-D63DE2663F65}"/>
                                            </p:graphicEl>
                                          </p:spTgt>
                                        </p:tgtEl>
                                        <p:attrNameLst>
                                          <p:attrName>style.visibility</p:attrName>
                                        </p:attrNameLst>
                                      </p:cBhvr>
                                      <p:to>
                                        <p:strVal val="visible"/>
                                      </p:to>
                                    </p:set>
                                    <p:anim calcmode="lin" valueType="num">
                                      <p:cBhvr>
                                        <p:cTn id="37" dur="500" fill="hold"/>
                                        <p:tgtEl>
                                          <p:spTgt spid="5">
                                            <p:graphicEl>
                                              <a:dgm id="{0743AA87-D8D2-4565-8D5A-D63DE2663F65}"/>
                                            </p:graphicEl>
                                          </p:spTgt>
                                        </p:tgtEl>
                                        <p:attrNameLst>
                                          <p:attrName>ppt_w</p:attrName>
                                        </p:attrNameLst>
                                      </p:cBhvr>
                                      <p:tavLst>
                                        <p:tav tm="0">
                                          <p:val>
                                            <p:fltVal val="0"/>
                                          </p:val>
                                        </p:tav>
                                        <p:tav tm="100000">
                                          <p:val>
                                            <p:strVal val="#ppt_w"/>
                                          </p:val>
                                        </p:tav>
                                      </p:tavLst>
                                    </p:anim>
                                    <p:anim calcmode="lin" valueType="num">
                                      <p:cBhvr>
                                        <p:cTn id="38" dur="500" fill="hold"/>
                                        <p:tgtEl>
                                          <p:spTgt spid="5">
                                            <p:graphicEl>
                                              <a:dgm id="{0743AA87-D8D2-4565-8D5A-D63DE2663F65}"/>
                                            </p:graphicEl>
                                          </p:spTgt>
                                        </p:tgtEl>
                                        <p:attrNameLst>
                                          <p:attrName>ppt_h</p:attrName>
                                        </p:attrNameLst>
                                      </p:cBhvr>
                                      <p:tavLst>
                                        <p:tav tm="0">
                                          <p:val>
                                            <p:fltVal val="0"/>
                                          </p:val>
                                        </p:tav>
                                        <p:tav tm="100000">
                                          <p:val>
                                            <p:strVal val="#ppt_h"/>
                                          </p:val>
                                        </p:tav>
                                      </p:tavLst>
                                    </p:anim>
                                    <p:animEffect transition="in" filter="fade">
                                      <p:cBhvr>
                                        <p:cTn id="39" dur="500"/>
                                        <p:tgtEl>
                                          <p:spTgt spid="5">
                                            <p:graphicEl>
                                              <a:dgm id="{0743AA87-D8D2-4565-8D5A-D63DE2663F65}"/>
                                            </p:graphicEl>
                                          </p:spTgt>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5">
                                            <p:graphicEl>
                                              <a:dgm id="{8F4F4111-BCEE-4B93-B8C6-E2FD2B45F6CC}"/>
                                            </p:graphicEl>
                                          </p:spTgt>
                                        </p:tgtEl>
                                        <p:attrNameLst>
                                          <p:attrName>style.visibility</p:attrName>
                                        </p:attrNameLst>
                                      </p:cBhvr>
                                      <p:to>
                                        <p:strVal val="visible"/>
                                      </p:to>
                                    </p:set>
                                    <p:anim calcmode="lin" valueType="num">
                                      <p:cBhvr>
                                        <p:cTn id="43" dur="500" fill="hold"/>
                                        <p:tgtEl>
                                          <p:spTgt spid="5">
                                            <p:graphicEl>
                                              <a:dgm id="{8F4F4111-BCEE-4B93-B8C6-E2FD2B45F6CC}"/>
                                            </p:graphicEl>
                                          </p:spTgt>
                                        </p:tgtEl>
                                        <p:attrNameLst>
                                          <p:attrName>ppt_w</p:attrName>
                                        </p:attrNameLst>
                                      </p:cBhvr>
                                      <p:tavLst>
                                        <p:tav tm="0">
                                          <p:val>
                                            <p:fltVal val="0"/>
                                          </p:val>
                                        </p:tav>
                                        <p:tav tm="100000">
                                          <p:val>
                                            <p:strVal val="#ppt_w"/>
                                          </p:val>
                                        </p:tav>
                                      </p:tavLst>
                                    </p:anim>
                                    <p:anim calcmode="lin" valueType="num">
                                      <p:cBhvr>
                                        <p:cTn id="44" dur="500" fill="hold"/>
                                        <p:tgtEl>
                                          <p:spTgt spid="5">
                                            <p:graphicEl>
                                              <a:dgm id="{8F4F4111-BCEE-4B93-B8C6-E2FD2B45F6CC}"/>
                                            </p:graphicEl>
                                          </p:spTgt>
                                        </p:tgtEl>
                                        <p:attrNameLst>
                                          <p:attrName>ppt_h</p:attrName>
                                        </p:attrNameLst>
                                      </p:cBhvr>
                                      <p:tavLst>
                                        <p:tav tm="0">
                                          <p:val>
                                            <p:fltVal val="0"/>
                                          </p:val>
                                        </p:tav>
                                        <p:tav tm="100000">
                                          <p:val>
                                            <p:strVal val="#ppt_h"/>
                                          </p:val>
                                        </p:tav>
                                      </p:tavLst>
                                    </p:anim>
                                    <p:animEffect transition="in" filter="fade">
                                      <p:cBhvr>
                                        <p:cTn id="45" dur="500"/>
                                        <p:tgtEl>
                                          <p:spTgt spid="5">
                                            <p:graphicEl>
                                              <a:dgm id="{8F4F4111-BCEE-4B93-B8C6-E2FD2B45F6CC}"/>
                                            </p:graphicEl>
                                          </p:spTgt>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5">
                                            <p:graphicEl>
                                              <a:dgm id="{C63EACDB-4EA1-414E-8CED-7F70E230741E}"/>
                                            </p:graphicEl>
                                          </p:spTgt>
                                        </p:tgtEl>
                                        <p:attrNameLst>
                                          <p:attrName>style.visibility</p:attrName>
                                        </p:attrNameLst>
                                      </p:cBhvr>
                                      <p:to>
                                        <p:strVal val="visible"/>
                                      </p:to>
                                    </p:set>
                                    <p:anim calcmode="lin" valueType="num">
                                      <p:cBhvr>
                                        <p:cTn id="49" dur="500" fill="hold"/>
                                        <p:tgtEl>
                                          <p:spTgt spid="5">
                                            <p:graphicEl>
                                              <a:dgm id="{C63EACDB-4EA1-414E-8CED-7F70E230741E}"/>
                                            </p:graphicEl>
                                          </p:spTgt>
                                        </p:tgtEl>
                                        <p:attrNameLst>
                                          <p:attrName>ppt_w</p:attrName>
                                        </p:attrNameLst>
                                      </p:cBhvr>
                                      <p:tavLst>
                                        <p:tav tm="0">
                                          <p:val>
                                            <p:fltVal val="0"/>
                                          </p:val>
                                        </p:tav>
                                        <p:tav tm="100000">
                                          <p:val>
                                            <p:strVal val="#ppt_w"/>
                                          </p:val>
                                        </p:tav>
                                      </p:tavLst>
                                    </p:anim>
                                    <p:anim calcmode="lin" valueType="num">
                                      <p:cBhvr>
                                        <p:cTn id="50" dur="500" fill="hold"/>
                                        <p:tgtEl>
                                          <p:spTgt spid="5">
                                            <p:graphicEl>
                                              <a:dgm id="{C63EACDB-4EA1-414E-8CED-7F70E230741E}"/>
                                            </p:graphicEl>
                                          </p:spTgt>
                                        </p:tgtEl>
                                        <p:attrNameLst>
                                          <p:attrName>ppt_h</p:attrName>
                                        </p:attrNameLst>
                                      </p:cBhvr>
                                      <p:tavLst>
                                        <p:tav tm="0">
                                          <p:val>
                                            <p:fltVal val="0"/>
                                          </p:val>
                                        </p:tav>
                                        <p:tav tm="100000">
                                          <p:val>
                                            <p:strVal val="#ppt_h"/>
                                          </p:val>
                                        </p:tav>
                                      </p:tavLst>
                                    </p:anim>
                                    <p:animEffect transition="in" filter="fade">
                                      <p:cBhvr>
                                        <p:cTn id="51" dur="500"/>
                                        <p:tgtEl>
                                          <p:spTgt spid="5">
                                            <p:graphicEl>
                                              <a:dgm id="{C63EACDB-4EA1-414E-8CED-7F70E230741E}"/>
                                            </p:graphicEl>
                                          </p:spTgt>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5">
                                            <p:graphicEl>
                                              <a:dgm id="{9292E5F2-A97C-45DD-975C-99E9BCFE543D}"/>
                                            </p:graphicEl>
                                          </p:spTgt>
                                        </p:tgtEl>
                                        <p:attrNameLst>
                                          <p:attrName>style.visibility</p:attrName>
                                        </p:attrNameLst>
                                      </p:cBhvr>
                                      <p:to>
                                        <p:strVal val="visible"/>
                                      </p:to>
                                    </p:set>
                                    <p:anim calcmode="lin" valueType="num">
                                      <p:cBhvr>
                                        <p:cTn id="55" dur="500" fill="hold"/>
                                        <p:tgtEl>
                                          <p:spTgt spid="5">
                                            <p:graphicEl>
                                              <a:dgm id="{9292E5F2-A97C-45DD-975C-99E9BCFE543D}"/>
                                            </p:graphicEl>
                                          </p:spTgt>
                                        </p:tgtEl>
                                        <p:attrNameLst>
                                          <p:attrName>ppt_w</p:attrName>
                                        </p:attrNameLst>
                                      </p:cBhvr>
                                      <p:tavLst>
                                        <p:tav tm="0">
                                          <p:val>
                                            <p:fltVal val="0"/>
                                          </p:val>
                                        </p:tav>
                                        <p:tav tm="100000">
                                          <p:val>
                                            <p:strVal val="#ppt_w"/>
                                          </p:val>
                                        </p:tav>
                                      </p:tavLst>
                                    </p:anim>
                                    <p:anim calcmode="lin" valueType="num">
                                      <p:cBhvr>
                                        <p:cTn id="56" dur="500" fill="hold"/>
                                        <p:tgtEl>
                                          <p:spTgt spid="5">
                                            <p:graphicEl>
                                              <a:dgm id="{9292E5F2-A97C-45DD-975C-99E9BCFE543D}"/>
                                            </p:graphicEl>
                                          </p:spTgt>
                                        </p:tgtEl>
                                        <p:attrNameLst>
                                          <p:attrName>ppt_h</p:attrName>
                                        </p:attrNameLst>
                                      </p:cBhvr>
                                      <p:tavLst>
                                        <p:tav tm="0">
                                          <p:val>
                                            <p:fltVal val="0"/>
                                          </p:val>
                                        </p:tav>
                                        <p:tav tm="100000">
                                          <p:val>
                                            <p:strVal val="#ppt_h"/>
                                          </p:val>
                                        </p:tav>
                                      </p:tavLst>
                                    </p:anim>
                                    <p:animEffect transition="in" filter="fade">
                                      <p:cBhvr>
                                        <p:cTn id="57" dur="500"/>
                                        <p:tgtEl>
                                          <p:spTgt spid="5">
                                            <p:graphicEl>
                                              <a:dgm id="{9292E5F2-A97C-45DD-975C-99E9BCFE543D}"/>
                                            </p:graphicEl>
                                          </p:spTgt>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5">
                                            <p:graphicEl>
                                              <a:dgm id="{17C76ABC-A5FD-4EB6-B977-9C9A4E931815}"/>
                                            </p:graphicEl>
                                          </p:spTgt>
                                        </p:tgtEl>
                                        <p:attrNameLst>
                                          <p:attrName>style.visibility</p:attrName>
                                        </p:attrNameLst>
                                      </p:cBhvr>
                                      <p:to>
                                        <p:strVal val="visible"/>
                                      </p:to>
                                    </p:set>
                                    <p:anim calcmode="lin" valueType="num">
                                      <p:cBhvr>
                                        <p:cTn id="61" dur="500" fill="hold"/>
                                        <p:tgtEl>
                                          <p:spTgt spid="5">
                                            <p:graphicEl>
                                              <a:dgm id="{17C76ABC-A5FD-4EB6-B977-9C9A4E931815}"/>
                                            </p:graphicEl>
                                          </p:spTgt>
                                        </p:tgtEl>
                                        <p:attrNameLst>
                                          <p:attrName>ppt_w</p:attrName>
                                        </p:attrNameLst>
                                      </p:cBhvr>
                                      <p:tavLst>
                                        <p:tav tm="0">
                                          <p:val>
                                            <p:fltVal val="0"/>
                                          </p:val>
                                        </p:tav>
                                        <p:tav tm="100000">
                                          <p:val>
                                            <p:strVal val="#ppt_w"/>
                                          </p:val>
                                        </p:tav>
                                      </p:tavLst>
                                    </p:anim>
                                    <p:anim calcmode="lin" valueType="num">
                                      <p:cBhvr>
                                        <p:cTn id="62" dur="500" fill="hold"/>
                                        <p:tgtEl>
                                          <p:spTgt spid="5">
                                            <p:graphicEl>
                                              <a:dgm id="{17C76ABC-A5FD-4EB6-B977-9C9A4E931815}"/>
                                            </p:graphicEl>
                                          </p:spTgt>
                                        </p:tgtEl>
                                        <p:attrNameLst>
                                          <p:attrName>ppt_h</p:attrName>
                                        </p:attrNameLst>
                                      </p:cBhvr>
                                      <p:tavLst>
                                        <p:tav tm="0">
                                          <p:val>
                                            <p:fltVal val="0"/>
                                          </p:val>
                                        </p:tav>
                                        <p:tav tm="100000">
                                          <p:val>
                                            <p:strVal val="#ppt_h"/>
                                          </p:val>
                                        </p:tav>
                                      </p:tavLst>
                                    </p:anim>
                                    <p:animEffect transition="in" filter="fade">
                                      <p:cBhvr>
                                        <p:cTn id="63" dur="500"/>
                                        <p:tgtEl>
                                          <p:spTgt spid="5">
                                            <p:graphicEl>
                                              <a:dgm id="{17C76ABC-A5FD-4EB6-B977-9C9A4E931815}"/>
                                            </p:graphicEl>
                                          </p:spTgt>
                                        </p:tgtEl>
                                      </p:cBhvr>
                                    </p:animEffect>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5">
                                            <p:graphicEl>
                                              <a:dgm id="{AFB42FD5-1815-41A8-92D7-5727F9DC1907}"/>
                                            </p:graphicEl>
                                          </p:spTgt>
                                        </p:tgtEl>
                                        <p:attrNameLst>
                                          <p:attrName>style.visibility</p:attrName>
                                        </p:attrNameLst>
                                      </p:cBhvr>
                                      <p:to>
                                        <p:strVal val="visible"/>
                                      </p:to>
                                    </p:set>
                                    <p:anim calcmode="lin" valueType="num">
                                      <p:cBhvr>
                                        <p:cTn id="67" dur="500" fill="hold"/>
                                        <p:tgtEl>
                                          <p:spTgt spid="5">
                                            <p:graphicEl>
                                              <a:dgm id="{AFB42FD5-1815-41A8-92D7-5727F9DC1907}"/>
                                            </p:graphicEl>
                                          </p:spTgt>
                                        </p:tgtEl>
                                        <p:attrNameLst>
                                          <p:attrName>ppt_w</p:attrName>
                                        </p:attrNameLst>
                                      </p:cBhvr>
                                      <p:tavLst>
                                        <p:tav tm="0">
                                          <p:val>
                                            <p:fltVal val="0"/>
                                          </p:val>
                                        </p:tav>
                                        <p:tav tm="100000">
                                          <p:val>
                                            <p:strVal val="#ppt_w"/>
                                          </p:val>
                                        </p:tav>
                                      </p:tavLst>
                                    </p:anim>
                                    <p:anim calcmode="lin" valueType="num">
                                      <p:cBhvr>
                                        <p:cTn id="68" dur="500" fill="hold"/>
                                        <p:tgtEl>
                                          <p:spTgt spid="5">
                                            <p:graphicEl>
                                              <a:dgm id="{AFB42FD5-1815-41A8-92D7-5727F9DC1907}"/>
                                            </p:graphicEl>
                                          </p:spTgt>
                                        </p:tgtEl>
                                        <p:attrNameLst>
                                          <p:attrName>ppt_h</p:attrName>
                                        </p:attrNameLst>
                                      </p:cBhvr>
                                      <p:tavLst>
                                        <p:tav tm="0">
                                          <p:val>
                                            <p:fltVal val="0"/>
                                          </p:val>
                                        </p:tav>
                                        <p:tav tm="100000">
                                          <p:val>
                                            <p:strVal val="#ppt_h"/>
                                          </p:val>
                                        </p:tav>
                                      </p:tavLst>
                                    </p:anim>
                                    <p:animEffect transition="in" filter="fade">
                                      <p:cBhvr>
                                        <p:cTn id="69" dur="500"/>
                                        <p:tgtEl>
                                          <p:spTgt spid="5">
                                            <p:graphicEl>
                                              <a:dgm id="{AFB42FD5-1815-41A8-92D7-5727F9DC1907}"/>
                                            </p:graphicEl>
                                          </p:spTgt>
                                        </p:tgtEl>
                                      </p:cBhvr>
                                    </p:animEffect>
                                  </p:childTnLst>
                                </p:cTn>
                              </p:par>
                            </p:childTnLst>
                          </p:cTn>
                        </p:par>
                      </p:childTnLst>
                    </p:cTn>
                  </p:par>
                  <p:par>
                    <p:cTn id="70" fill="hold">
                      <p:stCondLst>
                        <p:cond delay="indefinite"/>
                      </p:stCondLst>
                      <p:childTnLst>
                        <p:par>
                          <p:cTn id="71" fill="hold">
                            <p:stCondLst>
                              <p:cond delay="0"/>
                            </p:stCondLst>
                            <p:childTnLst>
                              <p:par>
                                <p:cTn id="72" presetID="21" presetClass="entr" presetSubtype="1" fill="hold" grpId="0" nodeType="clickEffect">
                                  <p:stCondLst>
                                    <p:cond delay="0"/>
                                  </p:stCondLst>
                                  <p:childTnLst>
                                    <p:set>
                                      <p:cBhvr>
                                        <p:cTn id="73" dur="1" fill="hold">
                                          <p:stCondLst>
                                            <p:cond delay="0"/>
                                          </p:stCondLst>
                                        </p:cTn>
                                        <p:tgtEl>
                                          <p:spTgt spid="7"/>
                                        </p:tgtEl>
                                        <p:attrNameLst>
                                          <p:attrName>style.visibility</p:attrName>
                                        </p:attrNameLst>
                                      </p:cBhvr>
                                      <p:to>
                                        <p:strVal val="visible"/>
                                      </p:to>
                                    </p:set>
                                    <p:animEffect transition="in" filter="wheel(1)">
                                      <p:cBhvr>
                                        <p:cTn id="74"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lvlOne"/>
        </p:bldSub>
      </p:bldGraphic>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260648"/>
            <a:ext cx="8229600" cy="1143000"/>
          </a:xfrm>
        </p:spPr>
        <p:txBody>
          <a:bodyPr>
            <a:noAutofit/>
          </a:bodyPr>
          <a:lstStyle/>
          <a:p>
            <a:r>
              <a:rPr lang="fr-FR" sz="3600" dirty="0" smtClean="0"/>
              <a:t>E42 et E5 : Situation A </a:t>
            </a:r>
            <a:br>
              <a:rPr lang="fr-FR" sz="3600" dirty="0" smtClean="0"/>
            </a:br>
            <a:r>
              <a:rPr lang="fr-FR" sz="3600" dirty="0" smtClean="0"/>
              <a:t>Evaluation au « fil de l’eau »</a:t>
            </a:r>
            <a:endParaRPr lang="fr-FR" sz="3600" dirty="0"/>
          </a:p>
        </p:txBody>
      </p:sp>
      <p:sp>
        <p:nvSpPr>
          <p:cNvPr id="3" name="Espace réservé de la date 2"/>
          <p:cNvSpPr>
            <a:spLocks noGrp="1"/>
          </p:cNvSpPr>
          <p:nvPr>
            <p:ph type="dt" sz="half" idx="10"/>
          </p:nvPr>
        </p:nvSpPr>
        <p:spPr/>
        <p:txBody>
          <a:bodyPr/>
          <a:lstStyle/>
          <a:p>
            <a:r>
              <a:rPr lang="fr-FR" smtClean="0"/>
              <a:t>25/11/2014</a:t>
            </a:r>
            <a:endParaRPr lang="fr-FR"/>
          </a:p>
        </p:txBody>
      </p:sp>
      <p:sp>
        <p:nvSpPr>
          <p:cNvPr id="4" name="Espace réservé du pied de page 3"/>
          <p:cNvSpPr>
            <a:spLocks noGrp="1"/>
          </p:cNvSpPr>
          <p:nvPr>
            <p:ph type="ftr" sz="quarter" idx="11"/>
          </p:nvPr>
        </p:nvSpPr>
        <p:spPr/>
        <p:txBody>
          <a:bodyPr/>
          <a:lstStyle/>
          <a:p>
            <a:r>
              <a:rPr lang="fr-FR" smtClean="0"/>
              <a:t>BTS CG</a:t>
            </a:r>
            <a:endParaRPr lang="fr-FR"/>
          </a:p>
        </p:txBody>
      </p:sp>
      <p:sp>
        <p:nvSpPr>
          <p:cNvPr id="5" name="Espace réservé du numéro de diapositive 4"/>
          <p:cNvSpPr>
            <a:spLocks noGrp="1"/>
          </p:cNvSpPr>
          <p:nvPr>
            <p:ph type="sldNum" sz="quarter" idx="12"/>
          </p:nvPr>
        </p:nvSpPr>
        <p:spPr/>
        <p:txBody>
          <a:bodyPr/>
          <a:lstStyle/>
          <a:p>
            <a:fld id="{751F1E87-D35C-4E55-AE57-ABA6AC50BFDB}" type="slidenum">
              <a:rPr lang="fr-FR" smtClean="0"/>
              <a:pPr/>
              <a:t>9</a:t>
            </a:fld>
            <a:endParaRPr lang="fr-FR"/>
          </a:p>
        </p:txBody>
      </p:sp>
      <p:sp>
        <p:nvSpPr>
          <p:cNvPr id="6" name="Espace réservé du contenu 5"/>
          <p:cNvSpPr>
            <a:spLocks noGrp="1"/>
          </p:cNvSpPr>
          <p:nvPr>
            <p:ph idx="1"/>
          </p:nvPr>
        </p:nvSpPr>
        <p:spPr>
          <a:xfrm>
            <a:off x="251520" y="1841364"/>
            <a:ext cx="8496944" cy="3819883"/>
          </a:xfrm>
          <a:ln>
            <a:solidFill>
              <a:schemeClr val="bg1"/>
            </a:solidFill>
          </a:ln>
        </p:spPr>
        <p:txBody>
          <a:bodyPr>
            <a:normAutofit fontScale="70000" lnSpcReduction="20000"/>
          </a:bodyPr>
          <a:lstStyle/>
          <a:p>
            <a:pPr marL="0" indent="0">
              <a:buNone/>
            </a:pPr>
            <a:r>
              <a:rPr lang="fr-FR" sz="4000" dirty="0" smtClean="0">
                <a:solidFill>
                  <a:srgbClr val="00B050"/>
                </a:solidFill>
              </a:rPr>
              <a:t>Comment accompagner les étudiants ?</a:t>
            </a:r>
          </a:p>
          <a:p>
            <a:pPr lvl="1"/>
            <a:r>
              <a:rPr lang="fr-FR" sz="3400" dirty="0" smtClean="0">
                <a:solidFill>
                  <a:schemeClr val="accent1">
                    <a:lumMod val="50000"/>
                  </a:schemeClr>
                </a:solidFill>
              </a:rPr>
              <a:t>Les </a:t>
            </a:r>
            <a:r>
              <a:rPr lang="fr-FR" sz="3400" b="1" dirty="0" smtClean="0">
                <a:solidFill>
                  <a:schemeClr val="accent1">
                    <a:lumMod val="50000"/>
                  </a:schemeClr>
                </a:solidFill>
              </a:rPr>
              <a:t>conduire</a:t>
            </a:r>
            <a:r>
              <a:rPr lang="fr-FR" sz="3400" dirty="0" smtClean="0">
                <a:solidFill>
                  <a:schemeClr val="accent1">
                    <a:lumMod val="50000"/>
                  </a:schemeClr>
                </a:solidFill>
              </a:rPr>
              <a:t> à </a:t>
            </a:r>
            <a:r>
              <a:rPr lang="fr-FR" sz="3400" b="1" dirty="0">
                <a:solidFill>
                  <a:schemeClr val="accent1">
                    <a:lumMod val="50000"/>
                  </a:schemeClr>
                </a:solidFill>
              </a:rPr>
              <a:t>expliciter </a:t>
            </a:r>
            <a:r>
              <a:rPr lang="fr-FR" sz="3400" b="1" dirty="0" smtClean="0">
                <a:solidFill>
                  <a:schemeClr val="accent1">
                    <a:lumMod val="50000"/>
                  </a:schemeClr>
                </a:solidFill>
              </a:rPr>
              <a:t>leur démarche</a:t>
            </a:r>
            <a:r>
              <a:rPr lang="fr-FR" sz="3400" dirty="0">
                <a:solidFill>
                  <a:schemeClr val="accent1">
                    <a:lumMod val="50000"/>
                  </a:schemeClr>
                </a:solidFill>
              </a:rPr>
              <a:t> </a:t>
            </a:r>
            <a:r>
              <a:rPr lang="fr-FR" sz="3400" dirty="0" smtClean="0">
                <a:solidFill>
                  <a:schemeClr val="accent1">
                    <a:lumMod val="50000"/>
                  </a:schemeClr>
                </a:solidFill>
              </a:rPr>
              <a:t>(choix </a:t>
            </a:r>
            <a:r>
              <a:rPr lang="fr-FR" sz="3400" dirty="0">
                <a:solidFill>
                  <a:schemeClr val="accent1">
                    <a:lumMod val="50000"/>
                  </a:schemeClr>
                </a:solidFill>
              </a:rPr>
              <a:t>de méthodes, </a:t>
            </a:r>
            <a:r>
              <a:rPr lang="fr-FR" sz="3400" dirty="0" smtClean="0">
                <a:solidFill>
                  <a:schemeClr val="accent1">
                    <a:lumMod val="50000"/>
                  </a:schemeClr>
                </a:solidFill>
              </a:rPr>
              <a:t>d’outils…), </a:t>
            </a:r>
            <a:r>
              <a:rPr lang="fr-FR" sz="3400" dirty="0">
                <a:solidFill>
                  <a:schemeClr val="accent1">
                    <a:lumMod val="50000"/>
                  </a:schemeClr>
                </a:solidFill>
              </a:rPr>
              <a:t>à </a:t>
            </a:r>
            <a:r>
              <a:rPr lang="fr-FR" sz="3400" b="1" dirty="0">
                <a:solidFill>
                  <a:schemeClr val="accent1">
                    <a:lumMod val="50000"/>
                  </a:schemeClr>
                </a:solidFill>
              </a:rPr>
              <a:t>repérer les savoirs </a:t>
            </a:r>
            <a:r>
              <a:rPr lang="fr-FR" sz="3400" dirty="0">
                <a:solidFill>
                  <a:schemeClr val="accent1">
                    <a:lumMod val="50000"/>
                  </a:schemeClr>
                </a:solidFill>
              </a:rPr>
              <a:t>mobilisés et à </a:t>
            </a:r>
            <a:r>
              <a:rPr lang="fr-FR" sz="3400" b="1" dirty="0">
                <a:solidFill>
                  <a:schemeClr val="accent1">
                    <a:lumMod val="50000"/>
                  </a:schemeClr>
                </a:solidFill>
              </a:rPr>
              <a:t>apprécier </a:t>
            </a:r>
            <a:r>
              <a:rPr lang="fr-FR" sz="3400" dirty="0" smtClean="0">
                <a:solidFill>
                  <a:schemeClr val="accent1">
                    <a:lumMod val="50000"/>
                  </a:schemeClr>
                </a:solidFill>
              </a:rPr>
              <a:t>le </a:t>
            </a:r>
            <a:r>
              <a:rPr lang="fr-FR" sz="3400" dirty="0">
                <a:solidFill>
                  <a:schemeClr val="accent1">
                    <a:lumMod val="50000"/>
                  </a:schemeClr>
                </a:solidFill>
              </a:rPr>
              <a:t>degré de maîtrise des </a:t>
            </a:r>
            <a:r>
              <a:rPr lang="fr-FR" sz="3400" dirty="0" smtClean="0">
                <a:solidFill>
                  <a:schemeClr val="accent1">
                    <a:lumMod val="50000"/>
                  </a:schemeClr>
                </a:solidFill>
              </a:rPr>
              <a:t>compétences</a:t>
            </a:r>
            <a:endParaRPr lang="fr-FR" sz="3400" b="1" dirty="0" smtClean="0">
              <a:solidFill>
                <a:schemeClr val="accent1">
                  <a:lumMod val="50000"/>
                </a:schemeClr>
              </a:solidFill>
              <a:latin typeface="Calibri" pitchFamily="34" charset="0"/>
            </a:endParaRPr>
          </a:p>
          <a:p>
            <a:pPr lvl="1"/>
            <a:r>
              <a:rPr lang="fr-FR" sz="3400" dirty="0" smtClean="0">
                <a:solidFill>
                  <a:schemeClr val="accent1">
                    <a:lumMod val="50000"/>
                  </a:schemeClr>
                </a:solidFill>
                <a:latin typeface="Calibri" pitchFamily="34" charset="0"/>
              </a:rPr>
              <a:t>Les </a:t>
            </a:r>
            <a:r>
              <a:rPr lang="fr-FR" sz="3400" b="1" dirty="0" smtClean="0">
                <a:solidFill>
                  <a:schemeClr val="accent1">
                    <a:lumMod val="50000"/>
                  </a:schemeClr>
                </a:solidFill>
                <a:latin typeface="Calibri" pitchFamily="34" charset="0"/>
              </a:rPr>
              <a:t>inciter</a:t>
            </a:r>
            <a:r>
              <a:rPr lang="fr-FR" sz="3400" dirty="0" smtClean="0">
                <a:solidFill>
                  <a:schemeClr val="accent1">
                    <a:lumMod val="50000"/>
                  </a:schemeClr>
                </a:solidFill>
                <a:latin typeface="Calibri" pitchFamily="34" charset="0"/>
              </a:rPr>
              <a:t> à </a:t>
            </a:r>
            <a:r>
              <a:rPr lang="fr-FR" sz="3400" b="1" dirty="0" smtClean="0">
                <a:solidFill>
                  <a:schemeClr val="accent1">
                    <a:lumMod val="50000"/>
                  </a:schemeClr>
                </a:solidFill>
                <a:latin typeface="Calibri" pitchFamily="34" charset="0"/>
              </a:rPr>
              <a:t>repérer, caractériser, questionner </a:t>
            </a:r>
            <a:r>
              <a:rPr lang="fr-FR" sz="3400" dirty="0" smtClean="0">
                <a:solidFill>
                  <a:schemeClr val="accent1">
                    <a:lumMod val="50000"/>
                  </a:schemeClr>
                </a:solidFill>
                <a:latin typeface="Calibri" pitchFamily="34" charset="0"/>
              </a:rPr>
              <a:t>les ressources mobilisées (choix ou non)</a:t>
            </a:r>
          </a:p>
          <a:p>
            <a:pPr lvl="1"/>
            <a:r>
              <a:rPr lang="fr-FR" sz="3400" dirty="0" smtClean="0">
                <a:solidFill>
                  <a:schemeClr val="accent1">
                    <a:lumMod val="50000"/>
                  </a:schemeClr>
                </a:solidFill>
                <a:latin typeface="Calibri" pitchFamily="34" charset="0"/>
              </a:rPr>
              <a:t>Les </a:t>
            </a:r>
            <a:r>
              <a:rPr lang="fr-FR" sz="3400" b="1" dirty="0" smtClean="0">
                <a:solidFill>
                  <a:schemeClr val="accent1">
                    <a:lumMod val="50000"/>
                  </a:schemeClr>
                </a:solidFill>
                <a:latin typeface="Calibri" pitchFamily="34" charset="0"/>
              </a:rPr>
              <a:t>aide</a:t>
            </a:r>
            <a:r>
              <a:rPr lang="fr-FR" sz="3400" dirty="0" smtClean="0">
                <a:solidFill>
                  <a:schemeClr val="accent1">
                    <a:lumMod val="50000"/>
                  </a:schemeClr>
                </a:solidFill>
                <a:latin typeface="Calibri" pitchFamily="34" charset="0"/>
              </a:rPr>
              <a:t>r à </a:t>
            </a:r>
            <a:r>
              <a:rPr lang="fr-FR" sz="3400" b="1" dirty="0" smtClean="0">
                <a:solidFill>
                  <a:schemeClr val="accent1">
                    <a:lumMod val="50000"/>
                  </a:schemeClr>
                </a:solidFill>
                <a:latin typeface="Calibri" pitchFamily="34" charset="0"/>
              </a:rPr>
              <a:t>analyser les SP</a:t>
            </a:r>
            <a:r>
              <a:rPr lang="fr-FR" sz="3400" dirty="0" smtClean="0">
                <a:solidFill>
                  <a:schemeClr val="accent1">
                    <a:lumMod val="50000"/>
                  </a:schemeClr>
                </a:solidFill>
                <a:latin typeface="Calibri" pitchFamily="34" charset="0"/>
              </a:rPr>
              <a:t> du passeport (explicitation écrite)</a:t>
            </a:r>
          </a:p>
          <a:p>
            <a:pPr lvl="1"/>
            <a:r>
              <a:rPr lang="fr-FR" sz="3400" dirty="0">
                <a:solidFill>
                  <a:schemeClr val="accent1">
                    <a:lumMod val="50000"/>
                  </a:schemeClr>
                </a:solidFill>
                <a:latin typeface="Calibri" pitchFamily="34" charset="0"/>
              </a:rPr>
              <a:t>Leur laisser un </a:t>
            </a:r>
            <a:r>
              <a:rPr lang="fr-FR" sz="3400" b="1" dirty="0">
                <a:solidFill>
                  <a:schemeClr val="accent1">
                    <a:lumMod val="50000"/>
                  </a:schemeClr>
                </a:solidFill>
                <a:latin typeface="Calibri" pitchFamily="34" charset="0"/>
              </a:rPr>
              <a:t>certain degré d’autonomie</a:t>
            </a:r>
            <a:r>
              <a:rPr lang="fr-FR" sz="3400" b="1" dirty="0" smtClean="0">
                <a:solidFill>
                  <a:schemeClr val="accent1">
                    <a:lumMod val="50000"/>
                  </a:schemeClr>
                </a:solidFill>
                <a:latin typeface="Calibri" pitchFamily="34" charset="0"/>
              </a:rPr>
              <a:t>…</a:t>
            </a:r>
            <a:endParaRPr lang="fr-FR" sz="3400" dirty="0" smtClean="0">
              <a:solidFill>
                <a:schemeClr val="accent1">
                  <a:lumMod val="50000"/>
                </a:schemeClr>
              </a:solidFill>
              <a:latin typeface="Calibri" pitchFamily="34" charset="0"/>
            </a:endParaRPr>
          </a:p>
          <a:p>
            <a:pPr lvl="1"/>
            <a:r>
              <a:rPr lang="fr-FR" sz="3400" dirty="0" smtClean="0">
                <a:solidFill>
                  <a:schemeClr val="accent1">
                    <a:lumMod val="50000"/>
                  </a:schemeClr>
                </a:solidFill>
                <a:latin typeface="Calibri" pitchFamily="34" charset="0"/>
              </a:rPr>
              <a:t>Leur </a:t>
            </a:r>
            <a:r>
              <a:rPr lang="fr-FR" sz="3400" b="1" dirty="0" smtClean="0">
                <a:solidFill>
                  <a:schemeClr val="accent1">
                    <a:lumMod val="50000"/>
                  </a:schemeClr>
                </a:solidFill>
                <a:latin typeface="Calibri" pitchFamily="34" charset="0"/>
              </a:rPr>
              <a:t>donner des repères </a:t>
            </a:r>
            <a:r>
              <a:rPr lang="fr-FR" sz="3400" dirty="0" smtClean="0">
                <a:solidFill>
                  <a:schemeClr val="accent1">
                    <a:lumMod val="50000"/>
                  </a:schemeClr>
                </a:solidFill>
                <a:latin typeface="Calibri" pitchFamily="34" charset="0"/>
              </a:rPr>
              <a:t>dans l’acquisition progressive des compétences</a:t>
            </a:r>
            <a:endParaRPr lang="fr-FR" sz="3400" dirty="0">
              <a:solidFill>
                <a:schemeClr val="accent1">
                  <a:lumMod val="50000"/>
                </a:schemeClr>
              </a:solidFill>
              <a:latin typeface="Calibri" pitchFamily="34" charset="0"/>
            </a:endParaRPr>
          </a:p>
          <a:p>
            <a:pPr lvl="1"/>
            <a:r>
              <a:rPr lang="fr-FR" sz="3400" b="1" dirty="0" err="1" smtClean="0">
                <a:solidFill>
                  <a:schemeClr val="accent1">
                    <a:lumMod val="50000"/>
                  </a:schemeClr>
                </a:solidFill>
                <a:latin typeface="Calibri" pitchFamily="34" charset="0"/>
              </a:rPr>
              <a:t>Etc</a:t>
            </a:r>
            <a:r>
              <a:rPr lang="fr-FR" sz="3400" b="1" dirty="0" smtClean="0">
                <a:solidFill>
                  <a:schemeClr val="accent1">
                    <a:lumMod val="50000"/>
                  </a:schemeClr>
                </a:solidFill>
                <a:latin typeface="Calibri" pitchFamily="34" charset="0"/>
              </a:rPr>
              <a:t>,…</a:t>
            </a:r>
          </a:p>
        </p:txBody>
      </p:sp>
      <p:sp>
        <p:nvSpPr>
          <p:cNvPr id="7" name="ZoneTexte 6"/>
          <p:cNvSpPr txBox="1"/>
          <p:nvPr/>
        </p:nvSpPr>
        <p:spPr>
          <a:xfrm>
            <a:off x="449238" y="5438928"/>
            <a:ext cx="7776864" cy="830997"/>
          </a:xfrm>
          <a:prstGeom prst="rect">
            <a:avLst/>
          </a:prstGeom>
          <a:noFill/>
        </p:spPr>
        <p:txBody>
          <a:bodyPr wrap="square" rtlCol="0">
            <a:spAutoFit/>
          </a:bodyPr>
          <a:lstStyle/>
          <a:p>
            <a:pPr lvl="2" algn="ctr"/>
            <a:r>
              <a:rPr lang="fr-FR" sz="2400" b="1" i="1" dirty="0" smtClean="0">
                <a:solidFill>
                  <a:schemeClr val="accent6"/>
                </a:solidFill>
                <a:latin typeface="Calibri" pitchFamily="34" charset="0"/>
              </a:rPr>
              <a:t>-&gt; Dans </a:t>
            </a:r>
            <a:r>
              <a:rPr lang="fr-FR" sz="2400" b="1" i="1" dirty="0">
                <a:solidFill>
                  <a:schemeClr val="accent6"/>
                </a:solidFill>
                <a:latin typeface="Calibri" pitchFamily="34" charset="0"/>
              </a:rPr>
              <a:t>le cadre de scénarios pédagogiques </a:t>
            </a:r>
            <a:r>
              <a:rPr lang="fr-FR" sz="2400" b="1" i="1" dirty="0" smtClean="0">
                <a:solidFill>
                  <a:schemeClr val="accent6"/>
                </a:solidFill>
                <a:latin typeface="Calibri" pitchFamily="34" charset="0"/>
              </a:rPr>
              <a:t> </a:t>
            </a:r>
            <a:r>
              <a:rPr lang="fr-FR" sz="2400" b="1" i="1" dirty="0">
                <a:solidFill>
                  <a:schemeClr val="accent6"/>
                </a:solidFill>
                <a:latin typeface="Calibri" pitchFamily="34" charset="0"/>
              </a:rPr>
              <a:t>des </a:t>
            </a:r>
            <a:r>
              <a:rPr lang="fr-FR" sz="2400" b="1" i="1" dirty="0" smtClean="0">
                <a:solidFill>
                  <a:schemeClr val="accent6"/>
                </a:solidFill>
                <a:latin typeface="Calibri" pitchFamily="34" charset="0"/>
              </a:rPr>
              <a:t>cours </a:t>
            </a:r>
            <a:r>
              <a:rPr lang="fr-FR" sz="2400" b="1" i="1" dirty="0">
                <a:solidFill>
                  <a:schemeClr val="accent6"/>
                </a:solidFill>
                <a:latin typeface="Calibri" pitchFamily="34" charset="0"/>
              </a:rPr>
              <a:t>aux </a:t>
            </a:r>
            <a:r>
              <a:rPr lang="fr-FR" sz="2400" b="1" i="1" dirty="0" smtClean="0">
                <a:solidFill>
                  <a:schemeClr val="accent6"/>
                </a:solidFill>
                <a:latin typeface="Calibri" pitchFamily="34" charset="0"/>
              </a:rPr>
              <a:t>AP et… stages</a:t>
            </a:r>
          </a:p>
        </p:txBody>
      </p:sp>
    </p:spTree>
    <p:extLst>
      <p:ext uri="{BB962C8B-B14F-4D97-AF65-F5344CB8AC3E}">
        <p14:creationId xmlns:p14="http://schemas.microsoft.com/office/powerpoint/2010/main" val="4044365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6">
                                            <p:bg/>
                                          </p:spTgt>
                                        </p:tgtEl>
                                        <p:attrNameLst>
                                          <p:attrName>style.visibility</p:attrName>
                                        </p:attrNameLst>
                                      </p:cBhvr>
                                      <p:to>
                                        <p:strVal val="visible"/>
                                      </p:to>
                                    </p:set>
                                    <p:animEffect transition="in" filter="circle(in)">
                                      <p:cBhvr>
                                        <p:cTn id="7" dur="2000"/>
                                        <p:tgtEl>
                                          <p:spTgt spid="6">
                                            <p:bg/>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circle(in)">
                                      <p:cBhvr>
                                        <p:cTn id="12" dur="2000"/>
                                        <p:tgtEl>
                                          <p:spTgt spid="6">
                                            <p:txEl>
                                              <p:pRg st="0" end="0"/>
                                            </p:txEl>
                                          </p:spTgt>
                                        </p:tgtEl>
                                      </p:cBhvr>
                                    </p:animEffect>
                                  </p:childTnLst>
                                </p:cTn>
                              </p:par>
                              <p:par>
                                <p:cTn id="13" presetID="6" presetClass="entr" presetSubtype="16" fill="hold" grpId="0" nodeType="with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Effect transition="in" filter="circle(in)">
                                      <p:cBhvr>
                                        <p:cTn id="15" dur="2000"/>
                                        <p:tgtEl>
                                          <p:spTgt spid="6">
                                            <p:txEl>
                                              <p:pRg st="1" end="1"/>
                                            </p:txEl>
                                          </p:spTgt>
                                        </p:tgtEl>
                                      </p:cBhvr>
                                    </p:animEffect>
                                  </p:childTnLst>
                                </p:cTn>
                              </p:par>
                            </p:childTnLst>
                          </p:cTn>
                        </p:par>
                        <p:par>
                          <p:cTn id="16" fill="hold">
                            <p:stCondLst>
                              <p:cond delay="2000"/>
                            </p:stCondLst>
                            <p:childTnLst>
                              <p:par>
                                <p:cTn id="17" presetID="6" presetClass="entr" presetSubtype="16" fill="hold" grpId="0" nodeType="after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Effect transition="in" filter="circle(in)">
                                      <p:cBhvr>
                                        <p:cTn id="19" dur="2000"/>
                                        <p:tgtEl>
                                          <p:spTgt spid="6">
                                            <p:txEl>
                                              <p:pRg st="2" end="2"/>
                                            </p:txEl>
                                          </p:spTgt>
                                        </p:tgtEl>
                                      </p:cBhvr>
                                    </p:animEffect>
                                  </p:childTnLst>
                                </p:cTn>
                              </p:par>
                              <p:par>
                                <p:cTn id="20" presetID="6" presetClass="entr" presetSubtype="16" fill="hold" grpId="0" nodeType="with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circle(in)">
                                      <p:cBhvr>
                                        <p:cTn id="22" dur="2000"/>
                                        <p:tgtEl>
                                          <p:spTgt spid="6">
                                            <p:txEl>
                                              <p:pRg st="3" end="3"/>
                                            </p:txEl>
                                          </p:spTgt>
                                        </p:tgtEl>
                                      </p:cBhvr>
                                    </p:animEffect>
                                  </p:childTnLst>
                                </p:cTn>
                              </p:par>
                              <p:par>
                                <p:cTn id="23" presetID="6" presetClass="entr" presetSubtype="16" fill="hold" grpId="0" nodeType="withEffect">
                                  <p:stCondLst>
                                    <p:cond delay="0"/>
                                  </p:stCondLst>
                                  <p:childTnLst>
                                    <p:set>
                                      <p:cBhvr>
                                        <p:cTn id="24" dur="1" fill="hold">
                                          <p:stCondLst>
                                            <p:cond delay="0"/>
                                          </p:stCondLst>
                                        </p:cTn>
                                        <p:tgtEl>
                                          <p:spTgt spid="6">
                                            <p:txEl>
                                              <p:pRg st="4" end="4"/>
                                            </p:txEl>
                                          </p:spTgt>
                                        </p:tgtEl>
                                        <p:attrNameLst>
                                          <p:attrName>style.visibility</p:attrName>
                                        </p:attrNameLst>
                                      </p:cBhvr>
                                      <p:to>
                                        <p:strVal val="visible"/>
                                      </p:to>
                                    </p:set>
                                    <p:animEffect transition="in" filter="circle(in)">
                                      <p:cBhvr>
                                        <p:cTn id="25" dur="2000"/>
                                        <p:tgtEl>
                                          <p:spTgt spid="6">
                                            <p:txEl>
                                              <p:pRg st="4" end="4"/>
                                            </p:txEl>
                                          </p:spTgt>
                                        </p:tgtEl>
                                      </p:cBhvr>
                                    </p:animEffect>
                                  </p:childTnLst>
                                </p:cTn>
                              </p:par>
                            </p:childTnLst>
                          </p:cTn>
                        </p:par>
                        <p:par>
                          <p:cTn id="26" fill="hold">
                            <p:stCondLst>
                              <p:cond delay="4000"/>
                            </p:stCondLst>
                            <p:childTnLst>
                              <p:par>
                                <p:cTn id="27" presetID="6" presetClass="entr" presetSubtype="16" fill="hold" grpId="0" nodeType="afterEffect">
                                  <p:stCondLst>
                                    <p:cond delay="0"/>
                                  </p:stCondLst>
                                  <p:childTnLst>
                                    <p:set>
                                      <p:cBhvr>
                                        <p:cTn id="28" dur="1" fill="hold">
                                          <p:stCondLst>
                                            <p:cond delay="0"/>
                                          </p:stCondLst>
                                        </p:cTn>
                                        <p:tgtEl>
                                          <p:spTgt spid="6">
                                            <p:txEl>
                                              <p:pRg st="5" end="5"/>
                                            </p:txEl>
                                          </p:spTgt>
                                        </p:tgtEl>
                                        <p:attrNameLst>
                                          <p:attrName>style.visibility</p:attrName>
                                        </p:attrNameLst>
                                      </p:cBhvr>
                                      <p:to>
                                        <p:strVal val="visible"/>
                                      </p:to>
                                    </p:set>
                                    <p:animEffect transition="in" filter="circle(in)">
                                      <p:cBhvr>
                                        <p:cTn id="29" dur="2000"/>
                                        <p:tgtEl>
                                          <p:spTgt spid="6">
                                            <p:txEl>
                                              <p:pRg st="5" end="5"/>
                                            </p:txEl>
                                          </p:spTgt>
                                        </p:tgtEl>
                                      </p:cBhvr>
                                    </p:animEffect>
                                  </p:childTnLst>
                                </p:cTn>
                              </p:par>
                              <p:par>
                                <p:cTn id="30" presetID="6" presetClass="entr" presetSubtype="16" fill="hold" grpId="0" nodeType="withEffect">
                                  <p:stCondLst>
                                    <p:cond delay="0"/>
                                  </p:stCondLst>
                                  <p:childTnLst>
                                    <p:set>
                                      <p:cBhvr>
                                        <p:cTn id="31" dur="1" fill="hold">
                                          <p:stCondLst>
                                            <p:cond delay="0"/>
                                          </p:stCondLst>
                                        </p:cTn>
                                        <p:tgtEl>
                                          <p:spTgt spid="6">
                                            <p:txEl>
                                              <p:pRg st="6" end="6"/>
                                            </p:txEl>
                                          </p:spTgt>
                                        </p:tgtEl>
                                        <p:attrNameLst>
                                          <p:attrName>style.visibility</p:attrName>
                                        </p:attrNameLst>
                                      </p:cBhvr>
                                      <p:to>
                                        <p:strVal val="visible"/>
                                      </p:to>
                                    </p:set>
                                    <p:animEffect transition="in" filter="circle(in)">
                                      <p:cBhvr>
                                        <p:cTn id="32" dur="2000"/>
                                        <p:tgtEl>
                                          <p:spTgt spid="6">
                                            <p:txEl>
                                              <p:pRg st="6" end="6"/>
                                            </p:txEl>
                                          </p:spTgt>
                                        </p:tgtEl>
                                      </p:cBhvr>
                                    </p:animEffect>
                                  </p:childTnLst>
                                </p:cTn>
                              </p:par>
                            </p:childTnLst>
                          </p:cTn>
                        </p:par>
                        <p:par>
                          <p:cTn id="33" fill="hold">
                            <p:stCondLst>
                              <p:cond delay="6000"/>
                            </p:stCondLst>
                            <p:childTnLst>
                              <p:par>
                                <p:cTn id="34" presetID="6" presetClass="entr" presetSubtype="16"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circle(in)">
                                      <p:cBhvr>
                                        <p:cTn id="36"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nimBg="1"/>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Organigramme : Processus 19"/>
          <p:cNvSpPr/>
          <p:nvPr/>
        </p:nvSpPr>
        <p:spPr>
          <a:xfrm>
            <a:off x="5189004" y="3033628"/>
            <a:ext cx="2235320" cy="493000"/>
          </a:xfrm>
          <a:prstGeom prst="flowChartProcess">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smtClean="0">
                <a:solidFill>
                  <a:schemeClr val="bg1"/>
                </a:solidFill>
              </a:rPr>
              <a:t>Stage 1</a:t>
            </a:r>
            <a:r>
              <a:rPr lang="fr-FR" sz="2400" b="1" baseline="30000" dirty="0" smtClean="0">
                <a:solidFill>
                  <a:schemeClr val="bg1"/>
                </a:solidFill>
              </a:rPr>
              <a:t>ère</a:t>
            </a:r>
            <a:r>
              <a:rPr lang="fr-FR" sz="2400" b="1" dirty="0" smtClean="0">
                <a:solidFill>
                  <a:schemeClr val="bg1"/>
                </a:solidFill>
              </a:rPr>
              <a:t> année</a:t>
            </a:r>
            <a:endParaRPr lang="fr-FR" sz="2400" b="1" dirty="0">
              <a:solidFill>
                <a:schemeClr val="bg1"/>
              </a:solidFill>
            </a:endParaRPr>
          </a:p>
        </p:txBody>
      </p:sp>
      <p:sp>
        <p:nvSpPr>
          <p:cNvPr id="19" name="Organigramme : Processus 18"/>
          <p:cNvSpPr/>
          <p:nvPr/>
        </p:nvSpPr>
        <p:spPr>
          <a:xfrm>
            <a:off x="120225" y="4790549"/>
            <a:ext cx="2091304" cy="803903"/>
          </a:xfrm>
          <a:prstGeom prst="flowChartProcess">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smtClean="0">
                <a:solidFill>
                  <a:schemeClr val="bg1"/>
                </a:solidFill>
              </a:rPr>
              <a:t>Ateliers Professionnels</a:t>
            </a:r>
            <a:endParaRPr lang="fr-FR" sz="2400" b="1" dirty="0">
              <a:solidFill>
                <a:schemeClr val="bg1"/>
              </a:solidFill>
            </a:endParaRPr>
          </a:p>
        </p:txBody>
      </p:sp>
      <p:sp>
        <p:nvSpPr>
          <p:cNvPr id="12" name="Ellipse 11"/>
          <p:cNvSpPr/>
          <p:nvPr/>
        </p:nvSpPr>
        <p:spPr>
          <a:xfrm>
            <a:off x="1256624" y="3853908"/>
            <a:ext cx="1135752" cy="100811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smtClean="0">
                <a:solidFill>
                  <a:schemeClr val="accent5"/>
                </a:solidFill>
              </a:rPr>
              <a:t>SP 3</a:t>
            </a:r>
            <a:endParaRPr lang="fr-FR" sz="2800" b="1" dirty="0">
              <a:solidFill>
                <a:schemeClr val="accent5"/>
              </a:solidFill>
            </a:endParaRPr>
          </a:p>
        </p:txBody>
      </p:sp>
      <p:sp>
        <p:nvSpPr>
          <p:cNvPr id="11" name="Ellipse 10"/>
          <p:cNvSpPr/>
          <p:nvPr/>
        </p:nvSpPr>
        <p:spPr>
          <a:xfrm>
            <a:off x="611900" y="3022572"/>
            <a:ext cx="1135752" cy="100811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smtClean="0">
                <a:solidFill>
                  <a:schemeClr val="accent5"/>
                </a:solidFill>
              </a:rPr>
              <a:t>SP 2</a:t>
            </a:r>
            <a:endParaRPr lang="fr-FR" sz="2800" b="1" dirty="0">
              <a:solidFill>
                <a:schemeClr val="accent5"/>
              </a:solidFill>
            </a:endParaRPr>
          </a:p>
        </p:txBody>
      </p:sp>
      <p:sp>
        <p:nvSpPr>
          <p:cNvPr id="10" name="Ellipse 9"/>
          <p:cNvSpPr/>
          <p:nvPr/>
        </p:nvSpPr>
        <p:spPr>
          <a:xfrm>
            <a:off x="76416" y="2025516"/>
            <a:ext cx="1135752" cy="100811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smtClean="0">
                <a:solidFill>
                  <a:schemeClr val="accent5"/>
                </a:solidFill>
              </a:rPr>
              <a:t>SP 1</a:t>
            </a:r>
            <a:endParaRPr lang="fr-FR" sz="2800" b="1" dirty="0">
              <a:solidFill>
                <a:schemeClr val="accent5"/>
              </a:solidFill>
            </a:endParaRPr>
          </a:p>
        </p:txBody>
      </p:sp>
      <p:sp>
        <p:nvSpPr>
          <p:cNvPr id="2" name="Titre 1"/>
          <p:cNvSpPr>
            <a:spLocks noGrp="1"/>
          </p:cNvSpPr>
          <p:nvPr>
            <p:ph type="title"/>
          </p:nvPr>
        </p:nvSpPr>
        <p:spPr>
          <a:xfrm>
            <a:off x="395536" y="260648"/>
            <a:ext cx="8229600" cy="1143000"/>
          </a:xfrm>
        </p:spPr>
        <p:txBody>
          <a:bodyPr>
            <a:noAutofit/>
          </a:bodyPr>
          <a:lstStyle/>
          <a:p>
            <a:r>
              <a:rPr lang="fr-FR" sz="3600" dirty="0" smtClean="0"/>
              <a:t>E42 et E5 : Situation A </a:t>
            </a:r>
            <a:br>
              <a:rPr lang="fr-FR" sz="3600" dirty="0" smtClean="0"/>
            </a:br>
            <a:r>
              <a:rPr lang="fr-FR" sz="3600" dirty="0" smtClean="0"/>
              <a:t>Evaluation au « fil de l’eau »</a:t>
            </a:r>
            <a:endParaRPr lang="fr-FR" sz="3600" dirty="0"/>
          </a:p>
        </p:txBody>
      </p:sp>
      <p:sp>
        <p:nvSpPr>
          <p:cNvPr id="3" name="Espace réservé de la date 2"/>
          <p:cNvSpPr>
            <a:spLocks noGrp="1"/>
          </p:cNvSpPr>
          <p:nvPr>
            <p:ph type="dt" sz="half" idx="10"/>
          </p:nvPr>
        </p:nvSpPr>
        <p:spPr/>
        <p:txBody>
          <a:bodyPr/>
          <a:lstStyle/>
          <a:p>
            <a:r>
              <a:rPr lang="fr-FR" smtClean="0"/>
              <a:t>25/11/2014</a:t>
            </a:r>
            <a:endParaRPr lang="fr-FR"/>
          </a:p>
        </p:txBody>
      </p:sp>
      <p:sp>
        <p:nvSpPr>
          <p:cNvPr id="4" name="Espace réservé du pied de page 3"/>
          <p:cNvSpPr>
            <a:spLocks noGrp="1"/>
          </p:cNvSpPr>
          <p:nvPr>
            <p:ph type="ftr" sz="quarter" idx="11"/>
          </p:nvPr>
        </p:nvSpPr>
        <p:spPr/>
        <p:txBody>
          <a:bodyPr/>
          <a:lstStyle/>
          <a:p>
            <a:r>
              <a:rPr lang="fr-FR" smtClean="0"/>
              <a:t>BTS CG</a:t>
            </a:r>
            <a:endParaRPr lang="fr-FR"/>
          </a:p>
        </p:txBody>
      </p:sp>
      <p:sp>
        <p:nvSpPr>
          <p:cNvPr id="5" name="Espace réservé du numéro de diapositive 4"/>
          <p:cNvSpPr>
            <a:spLocks noGrp="1"/>
          </p:cNvSpPr>
          <p:nvPr>
            <p:ph type="sldNum" sz="quarter" idx="12"/>
          </p:nvPr>
        </p:nvSpPr>
        <p:spPr/>
        <p:txBody>
          <a:bodyPr/>
          <a:lstStyle/>
          <a:p>
            <a:fld id="{751F1E87-D35C-4E55-AE57-ABA6AC50BFDB}" type="slidenum">
              <a:rPr lang="fr-FR" smtClean="0"/>
              <a:pPr/>
              <a:t>10</a:t>
            </a:fld>
            <a:endParaRPr lang="fr-FR"/>
          </a:p>
        </p:txBody>
      </p:sp>
      <p:sp>
        <p:nvSpPr>
          <p:cNvPr id="8" name="Espace réservé du contenu 5"/>
          <p:cNvSpPr>
            <a:spLocks noGrp="1"/>
          </p:cNvSpPr>
          <p:nvPr>
            <p:ph idx="1"/>
          </p:nvPr>
        </p:nvSpPr>
        <p:spPr>
          <a:xfrm>
            <a:off x="1370165" y="1966318"/>
            <a:ext cx="7637678" cy="2627620"/>
          </a:xfrm>
        </p:spPr>
        <p:txBody>
          <a:bodyPr>
            <a:normAutofit/>
          </a:bodyPr>
          <a:lstStyle/>
          <a:p>
            <a:pPr marL="0" indent="0">
              <a:buNone/>
            </a:pPr>
            <a:r>
              <a:rPr lang="fr-FR" dirty="0" smtClean="0">
                <a:solidFill>
                  <a:srgbClr val="00B050"/>
                </a:solidFill>
              </a:rPr>
              <a:t>Quand évaluer ? Combien d’évaluations ?</a:t>
            </a:r>
          </a:p>
          <a:p>
            <a:pPr lvl="1"/>
            <a:r>
              <a:rPr lang="fr-FR" sz="2400" b="1" dirty="0" smtClean="0">
                <a:solidFill>
                  <a:schemeClr val="accent1">
                    <a:lumMod val="75000"/>
                  </a:schemeClr>
                </a:solidFill>
                <a:latin typeface="Calibri" pitchFamily="34" charset="0"/>
              </a:rPr>
              <a:t>Ne  pas oublier les « temps forts » de la formation</a:t>
            </a:r>
          </a:p>
          <a:p>
            <a:pPr lvl="1"/>
            <a:r>
              <a:rPr lang="fr-FR" sz="2400" b="1" dirty="0" smtClean="0">
                <a:solidFill>
                  <a:schemeClr val="accent1">
                    <a:lumMod val="75000"/>
                  </a:schemeClr>
                </a:solidFill>
                <a:latin typeface="Calibri" pitchFamily="34" charset="0"/>
              </a:rPr>
              <a:t>Dès la première année…</a:t>
            </a:r>
          </a:p>
          <a:p>
            <a:pPr lvl="1"/>
            <a:r>
              <a:rPr lang="fr-FR" sz="2400" b="1" dirty="0" smtClean="0">
                <a:solidFill>
                  <a:schemeClr val="accent1">
                    <a:lumMod val="75000"/>
                  </a:schemeClr>
                </a:solidFill>
                <a:latin typeface="Calibri" pitchFamily="34" charset="0"/>
              </a:rPr>
              <a:t>Pas de nombre, il s’agit d’observations à mener tout au long du parcours afin de</a:t>
            </a:r>
            <a:r>
              <a:rPr lang="fr-FR" sz="2400" b="1" dirty="0">
                <a:solidFill>
                  <a:schemeClr val="accent1">
                    <a:lumMod val="75000"/>
                  </a:schemeClr>
                </a:solidFill>
                <a:latin typeface="Calibri" pitchFamily="34" charset="0"/>
              </a:rPr>
              <a:t> </a:t>
            </a:r>
            <a:r>
              <a:rPr lang="fr-FR" sz="2400" b="1" dirty="0" smtClean="0">
                <a:solidFill>
                  <a:schemeClr val="accent1">
                    <a:lumMod val="75000"/>
                  </a:schemeClr>
                </a:solidFill>
                <a:latin typeface="Calibri" pitchFamily="34" charset="0"/>
              </a:rPr>
              <a:t>couvrir un large éventail des compétences du référentiel…</a:t>
            </a:r>
          </a:p>
        </p:txBody>
      </p:sp>
      <p:sp>
        <p:nvSpPr>
          <p:cNvPr id="13" name="Ellipse 12"/>
          <p:cNvSpPr/>
          <p:nvPr/>
        </p:nvSpPr>
        <p:spPr>
          <a:xfrm>
            <a:off x="2267744" y="4471592"/>
            <a:ext cx="1135752" cy="100811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smtClean="0">
                <a:solidFill>
                  <a:schemeClr val="accent5"/>
                </a:solidFill>
              </a:rPr>
              <a:t>SP 4</a:t>
            </a:r>
            <a:endParaRPr lang="fr-FR" sz="2800" b="1" dirty="0">
              <a:solidFill>
                <a:schemeClr val="accent5"/>
              </a:solidFill>
            </a:endParaRPr>
          </a:p>
        </p:txBody>
      </p:sp>
      <p:sp>
        <p:nvSpPr>
          <p:cNvPr id="14" name="Ellipse 13"/>
          <p:cNvSpPr/>
          <p:nvPr/>
        </p:nvSpPr>
        <p:spPr>
          <a:xfrm>
            <a:off x="3403496" y="4862020"/>
            <a:ext cx="1135752" cy="100811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smtClean="0">
                <a:solidFill>
                  <a:schemeClr val="accent5"/>
                </a:solidFill>
              </a:rPr>
              <a:t>SP 5</a:t>
            </a:r>
            <a:endParaRPr lang="fr-FR" sz="2800" b="1" dirty="0">
              <a:solidFill>
                <a:schemeClr val="accent5"/>
              </a:solidFill>
            </a:endParaRPr>
          </a:p>
        </p:txBody>
      </p:sp>
      <p:sp>
        <p:nvSpPr>
          <p:cNvPr id="15" name="Ellipse 14"/>
          <p:cNvSpPr/>
          <p:nvPr/>
        </p:nvSpPr>
        <p:spPr>
          <a:xfrm>
            <a:off x="4539248" y="5263314"/>
            <a:ext cx="1135752" cy="100811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smtClean="0">
                <a:solidFill>
                  <a:schemeClr val="accent5"/>
                </a:solidFill>
              </a:rPr>
              <a:t>SP 6</a:t>
            </a:r>
            <a:endParaRPr lang="fr-FR" sz="2800" b="1" dirty="0">
              <a:solidFill>
                <a:schemeClr val="accent5"/>
              </a:solidFill>
            </a:endParaRPr>
          </a:p>
        </p:txBody>
      </p:sp>
      <p:sp>
        <p:nvSpPr>
          <p:cNvPr id="16" name="Ellipse 15"/>
          <p:cNvSpPr/>
          <p:nvPr/>
        </p:nvSpPr>
        <p:spPr>
          <a:xfrm>
            <a:off x="5738788" y="5479704"/>
            <a:ext cx="1154336" cy="86527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smtClean="0">
                <a:solidFill>
                  <a:schemeClr val="accent5"/>
                </a:solidFill>
              </a:rPr>
              <a:t>SP…</a:t>
            </a:r>
            <a:endParaRPr lang="fr-FR" sz="2800" b="1" dirty="0">
              <a:solidFill>
                <a:schemeClr val="accent5"/>
              </a:solidFill>
            </a:endParaRPr>
          </a:p>
        </p:txBody>
      </p:sp>
      <p:sp>
        <p:nvSpPr>
          <p:cNvPr id="21" name="Organigramme : Processus 20"/>
          <p:cNvSpPr/>
          <p:nvPr/>
        </p:nvSpPr>
        <p:spPr>
          <a:xfrm>
            <a:off x="6734676" y="4653136"/>
            <a:ext cx="2235320" cy="437260"/>
          </a:xfrm>
          <a:prstGeom prst="flowChartProcess">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smtClean="0">
                <a:solidFill>
                  <a:schemeClr val="bg1"/>
                </a:solidFill>
              </a:rPr>
              <a:t>Stage 2</a:t>
            </a:r>
            <a:r>
              <a:rPr lang="fr-FR" sz="2400" b="1" baseline="30000" dirty="0" smtClean="0">
                <a:solidFill>
                  <a:schemeClr val="bg1"/>
                </a:solidFill>
              </a:rPr>
              <a:t>ère</a:t>
            </a:r>
            <a:r>
              <a:rPr lang="fr-FR" sz="2400" b="1" dirty="0" smtClean="0">
                <a:solidFill>
                  <a:schemeClr val="bg1"/>
                </a:solidFill>
              </a:rPr>
              <a:t> année</a:t>
            </a:r>
            <a:endParaRPr lang="fr-FR" sz="2400" b="1" dirty="0">
              <a:solidFill>
                <a:schemeClr val="bg1"/>
              </a:solidFill>
            </a:endParaRPr>
          </a:p>
        </p:txBody>
      </p:sp>
      <p:sp>
        <p:nvSpPr>
          <p:cNvPr id="18" name="Ellipse 17"/>
          <p:cNvSpPr/>
          <p:nvPr/>
        </p:nvSpPr>
        <p:spPr>
          <a:xfrm>
            <a:off x="6893124" y="5594452"/>
            <a:ext cx="1123324" cy="82474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smtClean="0">
                <a:solidFill>
                  <a:schemeClr val="accent5"/>
                </a:solidFill>
              </a:rPr>
              <a:t>SP…</a:t>
            </a:r>
            <a:endParaRPr lang="fr-FR" sz="2800" b="1" dirty="0">
              <a:solidFill>
                <a:schemeClr val="accent5"/>
              </a:solidFill>
            </a:endParaRPr>
          </a:p>
        </p:txBody>
      </p:sp>
      <p:sp>
        <p:nvSpPr>
          <p:cNvPr id="22" name="Ellipse 21"/>
          <p:cNvSpPr/>
          <p:nvPr/>
        </p:nvSpPr>
        <p:spPr>
          <a:xfrm>
            <a:off x="8016448" y="5767370"/>
            <a:ext cx="824496" cy="65182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smtClean="0">
                <a:solidFill>
                  <a:schemeClr val="accent5"/>
                </a:solidFill>
              </a:rPr>
              <a:t>…</a:t>
            </a:r>
            <a:endParaRPr lang="fr-FR" sz="2800" b="1" dirty="0">
              <a:solidFill>
                <a:schemeClr val="accent5"/>
              </a:solidFill>
            </a:endParaRPr>
          </a:p>
        </p:txBody>
      </p:sp>
      <p:sp>
        <p:nvSpPr>
          <p:cNvPr id="23" name="Organigramme : Processus 22"/>
          <p:cNvSpPr/>
          <p:nvPr/>
        </p:nvSpPr>
        <p:spPr>
          <a:xfrm>
            <a:off x="1068653" y="5643800"/>
            <a:ext cx="2285752" cy="726050"/>
          </a:xfrm>
          <a:prstGeom prst="flowChartProcess">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smtClean="0">
                <a:solidFill>
                  <a:schemeClr val="bg1"/>
                </a:solidFill>
              </a:rPr>
              <a:t>Enseignement des processus</a:t>
            </a:r>
            <a:endParaRPr lang="fr-FR" sz="2400" b="1" dirty="0">
              <a:solidFill>
                <a:schemeClr val="bg1"/>
              </a:solidFill>
            </a:endParaRPr>
          </a:p>
        </p:txBody>
      </p:sp>
    </p:spTree>
    <p:extLst>
      <p:ext uri="{BB962C8B-B14F-4D97-AF65-F5344CB8AC3E}">
        <p14:creationId xmlns:p14="http://schemas.microsoft.com/office/powerpoint/2010/main" val="8739128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iterate type="wd">
                                    <p:tmPct val="10000"/>
                                  </p:iterate>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p:cTn id="7" dur="2000" fill="hold"/>
                                        <p:tgtEl>
                                          <p:spTgt spid="8">
                                            <p:txEl>
                                              <p:pRg st="0" end="0"/>
                                            </p:txEl>
                                          </p:spTgt>
                                        </p:tgtEl>
                                        <p:attrNameLst>
                                          <p:attrName>ppt_w</p:attrName>
                                        </p:attrNameLst>
                                      </p:cBhvr>
                                      <p:tavLst>
                                        <p:tav tm="0">
                                          <p:val>
                                            <p:fltVal val="0"/>
                                          </p:val>
                                        </p:tav>
                                        <p:tav tm="100000">
                                          <p:val>
                                            <p:strVal val="#ppt_w"/>
                                          </p:val>
                                        </p:tav>
                                      </p:tavLst>
                                    </p:anim>
                                    <p:anim calcmode="lin" valueType="num">
                                      <p:cBhvr>
                                        <p:cTn id="8" dur="2000" fill="hold"/>
                                        <p:tgtEl>
                                          <p:spTgt spid="8">
                                            <p:txEl>
                                              <p:pRg st="0" end="0"/>
                                            </p:txEl>
                                          </p:spTgt>
                                        </p:tgtEl>
                                        <p:attrNameLst>
                                          <p:attrName>ppt_h</p:attrName>
                                        </p:attrNameLst>
                                      </p:cBhvr>
                                      <p:tavLst>
                                        <p:tav tm="0">
                                          <p:val>
                                            <p:fltVal val="0"/>
                                          </p:val>
                                        </p:tav>
                                        <p:tav tm="100000">
                                          <p:val>
                                            <p:strVal val="#ppt_h"/>
                                          </p:val>
                                        </p:tav>
                                      </p:tavLst>
                                    </p:anim>
                                    <p:animEffect transition="in" filter="fade">
                                      <p:cBhvr>
                                        <p:cTn id="9" dur="2000"/>
                                        <p:tgtEl>
                                          <p:spTgt spid="8">
                                            <p:txEl>
                                              <p:pRg st="0" end="0"/>
                                            </p:txEl>
                                          </p:spTgt>
                                        </p:tgtEl>
                                      </p:cBhvr>
                                    </p:animEffect>
                                  </p:childTnLst>
                                </p:cTn>
                              </p:par>
                              <p:par>
                                <p:cTn id="10" presetID="53" presetClass="entr" presetSubtype="16" fill="hold" grpId="0" nodeType="withEffect">
                                  <p:stCondLst>
                                    <p:cond delay="0"/>
                                  </p:stCondLst>
                                  <p:iterate type="wd">
                                    <p:tmPct val="10000"/>
                                  </p:iterate>
                                  <p:childTnLst>
                                    <p:set>
                                      <p:cBhvr>
                                        <p:cTn id="11" dur="1" fill="hold">
                                          <p:stCondLst>
                                            <p:cond delay="0"/>
                                          </p:stCondLst>
                                        </p:cTn>
                                        <p:tgtEl>
                                          <p:spTgt spid="8">
                                            <p:txEl>
                                              <p:pRg st="1" end="1"/>
                                            </p:txEl>
                                          </p:spTgt>
                                        </p:tgtEl>
                                        <p:attrNameLst>
                                          <p:attrName>style.visibility</p:attrName>
                                        </p:attrNameLst>
                                      </p:cBhvr>
                                      <p:to>
                                        <p:strVal val="visible"/>
                                      </p:to>
                                    </p:set>
                                    <p:anim calcmode="lin" valueType="num">
                                      <p:cBhvr>
                                        <p:cTn id="12" dur="2000" fill="hold"/>
                                        <p:tgtEl>
                                          <p:spTgt spid="8">
                                            <p:txEl>
                                              <p:pRg st="1" end="1"/>
                                            </p:txEl>
                                          </p:spTgt>
                                        </p:tgtEl>
                                        <p:attrNameLst>
                                          <p:attrName>ppt_w</p:attrName>
                                        </p:attrNameLst>
                                      </p:cBhvr>
                                      <p:tavLst>
                                        <p:tav tm="0">
                                          <p:val>
                                            <p:fltVal val="0"/>
                                          </p:val>
                                        </p:tav>
                                        <p:tav tm="100000">
                                          <p:val>
                                            <p:strVal val="#ppt_w"/>
                                          </p:val>
                                        </p:tav>
                                      </p:tavLst>
                                    </p:anim>
                                    <p:anim calcmode="lin" valueType="num">
                                      <p:cBhvr>
                                        <p:cTn id="13" dur="2000" fill="hold"/>
                                        <p:tgtEl>
                                          <p:spTgt spid="8">
                                            <p:txEl>
                                              <p:pRg st="1" end="1"/>
                                            </p:txEl>
                                          </p:spTgt>
                                        </p:tgtEl>
                                        <p:attrNameLst>
                                          <p:attrName>ppt_h</p:attrName>
                                        </p:attrNameLst>
                                      </p:cBhvr>
                                      <p:tavLst>
                                        <p:tav tm="0">
                                          <p:val>
                                            <p:fltVal val="0"/>
                                          </p:val>
                                        </p:tav>
                                        <p:tav tm="100000">
                                          <p:val>
                                            <p:strVal val="#ppt_h"/>
                                          </p:val>
                                        </p:tav>
                                      </p:tavLst>
                                    </p:anim>
                                    <p:animEffect transition="in" filter="fade">
                                      <p:cBhvr>
                                        <p:cTn id="14" dur="2000"/>
                                        <p:tgtEl>
                                          <p:spTgt spid="8">
                                            <p:txEl>
                                              <p:pRg st="1" end="1"/>
                                            </p:txEl>
                                          </p:spTgt>
                                        </p:tgtEl>
                                      </p:cBhvr>
                                    </p:animEffect>
                                  </p:childTnLst>
                                </p:cTn>
                              </p:par>
                              <p:par>
                                <p:cTn id="15" presetID="53" presetClass="entr" presetSubtype="16" fill="hold" grpId="0" nodeType="withEffect">
                                  <p:stCondLst>
                                    <p:cond delay="0"/>
                                  </p:stCondLst>
                                  <p:iterate type="wd">
                                    <p:tmPct val="10000"/>
                                  </p:iterate>
                                  <p:childTnLst>
                                    <p:set>
                                      <p:cBhvr>
                                        <p:cTn id="16" dur="1" fill="hold">
                                          <p:stCondLst>
                                            <p:cond delay="0"/>
                                          </p:stCondLst>
                                        </p:cTn>
                                        <p:tgtEl>
                                          <p:spTgt spid="8">
                                            <p:txEl>
                                              <p:pRg st="2" end="2"/>
                                            </p:txEl>
                                          </p:spTgt>
                                        </p:tgtEl>
                                        <p:attrNameLst>
                                          <p:attrName>style.visibility</p:attrName>
                                        </p:attrNameLst>
                                      </p:cBhvr>
                                      <p:to>
                                        <p:strVal val="visible"/>
                                      </p:to>
                                    </p:set>
                                    <p:anim calcmode="lin" valueType="num">
                                      <p:cBhvr>
                                        <p:cTn id="17" dur="2000" fill="hold"/>
                                        <p:tgtEl>
                                          <p:spTgt spid="8">
                                            <p:txEl>
                                              <p:pRg st="2" end="2"/>
                                            </p:txEl>
                                          </p:spTgt>
                                        </p:tgtEl>
                                        <p:attrNameLst>
                                          <p:attrName>ppt_w</p:attrName>
                                        </p:attrNameLst>
                                      </p:cBhvr>
                                      <p:tavLst>
                                        <p:tav tm="0">
                                          <p:val>
                                            <p:fltVal val="0"/>
                                          </p:val>
                                        </p:tav>
                                        <p:tav tm="100000">
                                          <p:val>
                                            <p:strVal val="#ppt_w"/>
                                          </p:val>
                                        </p:tav>
                                      </p:tavLst>
                                    </p:anim>
                                    <p:anim calcmode="lin" valueType="num">
                                      <p:cBhvr>
                                        <p:cTn id="18" dur="2000" fill="hold"/>
                                        <p:tgtEl>
                                          <p:spTgt spid="8">
                                            <p:txEl>
                                              <p:pRg st="2" end="2"/>
                                            </p:txEl>
                                          </p:spTgt>
                                        </p:tgtEl>
                                        <p:attrNameLst>
                                          <p:attrName>ppt_h</p:attrName>
                                        </p:attrNameLst>
                                      </p:cBhvr>
                                      <p:tavLst>
                                        <p:tav tm="0">
                                          <p:val>
                                            <p:fltVal val="0"/>
                                          </p:val>
                                        </p:tav>
                                        <p:tav tm="100000">
                                          <p:val>
                                            <p:strVal val="#ppt_h"/>
                                          </p:val>
                                        </p:tav>
                                      </p:tavLst>
                                    </p:anim>
                                    <p:animEffect transition="in" filter="fade">
                                      <p:cBhvr>
                                        <p:cTn id="19" dur="2000"/>
                                        <p:tgtEl>
                                          <p:spTgt spid="8">
                                            <p:txEl>
                                              <p:pRg st="2" end="2"/>
                                            </p:txEl>
                                          </p:spTgt>
                                        </p:tgtEl>
                                      </p:cBhvr>
                                    </p:animEffect>
                                  </p:childTnLst>
                                </p:cTn>
                              </p:par>
                              <p:par>
                                <p:cTn id="20" presetID="53" presetClass="entr" presetSubtype="16" fill="hold" grpId="0" nodeType="withEffect">
                                  <p:stCondLst>
                                    <p:cond delay="0"/>
                                  </p:stCondLst>
                                  <p:iterate type="wd">
                                    <p:tmPct val="10000"/>
                                  </p:iterate>
                                  <p:childTnLst>
                                    <p:set>
                                      <p:cBhvr>
                                        <p:cTn id="21" dur="1" fill="hold">
                                          <p:stCondLst>
                                            <p:cond delay="0"/>
                                          </p:stCondLst>
                                        </p:cTn>
                                        <p:tgtEl>
                                          <p:spTgt spid="8">
                                            <p:txEl>
                                              <p:pRg st="3" end="3"/>
                                            </p:txEl>
                                          </p:spTgt>
                                        </p:tgtEl>
                                        <p:attrNameLst>
                                          <p:attrName>style.visibility</p:attrName>
                                        </p:attrNameLst>
                                      </p:cBhvr>
                                      <p:to>
                                        <p:strVal val="visible"/>
                                      </p:to>
                                    </p:set>
                                    <p:anim calcmode="lin" valueType="num">
                                      <p:cBhvr>
                                        <p:cTn id="22" dur="2000" fill="hold"/>
                                        <p:tgtEl>
                                          <p:spTgt spid="8">
                                            <p:txEl>
                                              <p:pRg st="3" end="3"/>
                                            </p:txEl>
                                          </p:spTgt>
                                        </p:tgtEl>
                                        <p:attrNameLst>
                                          <p:attrName>ppt_w</p:attrName>
                                        </p:attrNameLst>
                                      </p:cBhvr>
                                      <p:tavLst>
                                        <p:tav tm="0">
                                          <p:val>
                                            <p:fltVal val="0"/>
                                          </p:val>
                                        </p:tav>
                                        <p:tav tm="100000">
                                          <p:val>
                                            <p:strVal val="#ppt_w"/>
                                          </p:val>
                                        </p:tav>
                                      </p:tavLst>
                                    </p:anim>
                                    <p:anim calcmode="lin" valueType="num">
                                      <p:cBhvr>
                                        <p:cTn id="23" dur="2000" fill="hold"/>
                                        <p:tgtEl>
                                          <p:spTgt spid="8">
                                            <p:txEl>
                                              <p:pRg st="3" end="3"/>
                                            </p:txEl>
                                          </p:spTgt>
                                        </p:tgtEl>
                                        <p:attrNameLst>
                                          <p:attrName>ppt_h</p:attrName>
                                        </p:attrNameLst>
                                      </p:cBhvr>
                                      <p:tavLst>
                                        <p:tav tm="0">
                                          <p:val>
                                            <p:fltVal val="0"/>
                                          </p:val>
                                        </p:tav>
                                        <p:tav tm="100000">
                                          <p:val>
                                            <p:strVal val="#ppt_h"/>
                                          </p:val>
                                        </p:tav>
                                      </p:tavLst>
                                    </p:anim>
                                    <p:animEffect transition="in" filter="fade">
                                      <p:cBhvr>
                                        <p:cTn id="24" dur="2000"/>
                                        <p:tgtEl>
                                          <p:spTgt spid="8">
                                            <p:txEl>
                                              <p:pRg st="3" end="3"/>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grpId="0" nodeType="clickEffect">
                                  <p:stCondLst>
                                    <p:cond delay="0"/>
                                  </p:stCondLst>
                                  <p:childTnLst>
                                    <p:set>
                                      <p:cBhvr>
                                        <p:cTn id="28" dur="1" fill="hold">
                                          <p:stCondLst>
                                            <p:cond delay="0"/>
                                          </p:stCondLst>
                                        </p:cTn>
                                        <p:tgtEl>
                                          <p:spTgt spid="10">
                                            <p:bg/>
                                          </p:spTgt>
                                        </p:tgtEl>
                                        <p:attrNameLst>
                                          <p:attrName>style.visibility</p:attrName>
                                        </p:attrNameLst>
                                      </p:cBhvr>
                                      <p:to>
                                        <p:strVal val="visible"/>
                                      </p:to>
                                    </p:set>
                                    <p:anim calcmode="lin" valueType="num">
                                      <p:cBhvr>
                                        <p:cTn id="29" dur="1000" fill="hold"/>
                                        <p:tgtEl>
                                          <p:spTgt spid="10">
                                            <p:bg/>
                                          </p:spTgt>
                                        </p:tgtEl>
                                        <p:attrNameLst>
                                          <p:attrName>ppt_w</p:attrName>
                                        </p:attrNameLst>
                                      </p:cBhvr>
                                      <p:tavLst>
                                        <p:tav tm="0">
                                          <p:val>
                                            <p:fltVal val="0"/>
                                          </p:val>
                                        </p:tav>
                                        <p:tav tm="100000">
                                          <p:val>
                                            <p:strVal val="#ppt_w"/>
                                          </p:val>
                                        </p:tav>
                                      </p:tavLst>
                                    </p:anim>
                                    <p:anim calcmode="lin" valueType="num">
                                      <p:cBhvr>
                                        <p:cTn id="30" dur="1000" fill="hold"/>
                                        <p:tgtEl>
                                          <p:spTgt spid="10">
                                            <p:bg/>
                                          </p:spTgt>
                                        </p:tgtEl>
                                        <p:attrNameLst>
                                          <p:attrName>ppt_h</p:attrName>
                                        </p:attrNameLst>
                                      </p:cBhvr>
                                      <p:tavLst>
                                        <p:tav tm="0">
                                          <p:val>
                                            <p:fltVal val="0"/>
                                          </p:val>
                                        </p:tav>
                                        <p:tav tm="100000">
                                          <p:val>
                                            <p:strVal val="#ppt_h"/>
                                          </p:val>
                                        </p:tav>
                                      </p:tavLst>
                                    </p:anim>
                                    <p:anim calcmode="lin" valueType="num">
                                      <p:cBhvr>
                                        <p:cTn id="31" dur="1000" fill="hold"/>
                                        <p:tgtEl>
                                          <p:spTgt spid="10">
                                            <p:bg/>
                                          </p:spTgt>
                                        </p:tgtEl>
                                        <p:attrNameLst>
                                          <p:attrName>style.rotation</p:attrName>
                                        </p:attrNameLst>
                                      </p:cBhvr>
                                      <p:tavLst>
                                        <p:tav tm="0">
                                          <p:val>
                                            <p:fltVal val="90"/>
                                          </p:val>
                                        </p:tav>
                                        <p:tav tm="100000">
                                          <p:val>
                                            <p:fltVal val="0"/>
                                          </p:val>
                                        </p:tav>
                                      </p:tavLst>
                                    </p:anim>
                                    <p:animEffect transition="in" filter="fade">
                                      <p:cBhvr>
                                        <p:cTn id="32" dur="1000"/>
                                        <p:tgtEl>
                                          <p:spTgt spid="10">
                                            <p:bg/>
                                          </p:spTgt>
                                        </p:tgtEl>
                                      </p:cBhvr>
                                    </p:animEffect>
                                  </p:childTnLst>
                                </p:cTn>
                              </p:par>
                            </p:childTnLst>
                          </p:cTn>
                        </p:par>
                      </p:childTnLst>
                    </p:cTn>
                  </p:par>
                  <p:par>
                    <p:cTn id="33" fill="hold">
                      <p:stCondLst>
                        <p:cond delay="indefinite"/>
                      </p:stCondLst>
                      <p:childTnLst>
                        <p:par>
                          <p:cTn id="34" fill="hold">
                            <p:stCondLst>
                              <p:cond delay="0"/>
                            </p:stCondLst>
                            <p:childTnLst>
                              <p:par>
                                <p:cTn id="35" presetID="31" presetClass="entr" presetSubtype="0" fill="hold" grpId="0" nodeType="clickEffect">
                                  <p:stCondLst>
                                    <p:cond delay="0"/>
                                  </p:stCondLst>
                                  <p:childTnLst>
                                    <p:set>
                                      <p:cBhvr>
                                        <p:cTn id="36" dur="1" fill="hold">
                                          <p:stCondLst>
                                            <p:cond delay="0"/>
                                          </p:stCondLst>
                                        </p:cTn>
                                        <p:tgtEl>
                                          <p:spTgt spid="10">
                                            <p:txEl>
                                              <p:pRg st="0" end="0"/>
                                            </p:txEl>
                                          </p:spTgt>
                                        </p:tgtEl>
                                        <p:attrNameLst>
                                          <p:attrName>style.visibility</p:attrName>
                                        </p:attrNameLst>
                                      </p:cBhvr>
                                      <p:to>
                                        <p:strVal val="visible"/>
                                      </p:to>
                                    </p:set>
                                    <p:anim calcmode="lin" valueType="num">
                                      <p:cBhvr>
                                        <p:cTn id="37" dur="1000" fill="hold"/>
                                        <p:tgtEl>
                                          <p:spTgt spid="10">
                                            <p:txEl>
                                              <p:pRg st="0" end="0"/>
                                            </p:txEl>
                                          </p:spTgt>
                                        </p:tgtEl>
                                        <p:attrNameLst>
                                          <p:attrName>ppt_w</p:attrName>
                                        </p:attrNameLst>
                                      </p:cBhvr>
                                      <p:tavLst>
                                        <p:tav tm="0">
                                          <p:val>
                                            <p:fltVal val="0"/>
                                          </p:val>
                                        </p:tav>
                                        <p:tav tm="100000">
                                          <p:val>
                                            <p:strVal val="#ppt_w"/>
                                          </p:val>
                                        </p:tav>
                                      </p:tavLst>
                                    </p:anim>
                                    <p:anim calcmode="lin" valueType="num">
                                      <p:cBhvr>
                                        <p:cTn id="38" dur="1000" fill="hold"/>
                                        <p:tgtEl>
                                          <p:spTgt spid="10">
                                            <p:txEl>
                                              <p:pRg st="0" end="0"/>
                                            </p:txEl>
                                          </p:spTgt>
                                        </p:tgtEl>
                                        <p:attrNameLst>
                                          <p:attrName>ppt_h</p:attrName>
                                        </p:attrNameLst>
                                      </p:cBhvr>
                                      <p:tavLst>
                                        <p:tav tm="0">
                                          <p:val>
                                            <p:fltVal val="0"/>
                                          </p:val>
                                        </p:tav>
                                        <p:tav tm="100000">
                                          <p:val>
                                            <p:strVal val="#ppt_h"/>
                                          </p:val>
                                        </p:tav>
                                      </p:tavLst>
                                    </p:anim>
                                    <p:anim calcmode="lin" valueType="num">
                                      <p:cBhvr>
                                        <p:cTn id="39" dur="1000" fill="hold"/>
                                        <p:tgtEl>
                                          <p:spTgt spid="10">
                                            <p:txEl>
                                              <p:pRg st="0" end="0"/>
                                            </p:txEl>
                                          </p:spTgt>
                                        </p:tgtEl>
                                        <p:attrNameLst>
                                          <p:attrName>style.rotation</p:attrName>
                                        </p:attrNameLst>
                                      </p:cBhvr>
                                      <p:tavLst>
                                        <p:tav tm="0">
                                          <p:val>
                                            <p:fltVal val="90"/>
                                          </p:val>
                                        </p:tav>
                                        <p:tav tm="100000">
                                          <p:val>
                                            <p:fltVal val="0"/>
                                          </p:val>
                                        </p:tav>
                                      </p:tavLst>
                                    </p:anim>
                                    <p:animEffect transition="in" filter="fade">
                                      <p:cBhvr>
                                        <p:cTn id="40" dur="1000"/>
                                        <p:tgtEl>
                                          <p:spTgt spid="10">
                                            <p:txEl>
                                              <p:pRg st="0" end="0"/>
                                            </p:txEl>
                                          </p:spTgt>
                                        </p:tgtEl>
                                      </p:cBhvr>
                                    </p:animEffect>
                                  </p:childTnLst>
                                </p:cTn>
                              </p:par>
                            </p:childTnLst>
                          </p:cTn>
                        </p:par>
                        <p:par>
                          <p:cTn id="41" fill="hold">
                            <p:stCondLst>
                              <p:cond delay="1000"/>
                            </p:stCondLst>
                            <p:childTnLst>
                              <p:par>
                                <p:cTn id="42" presetID="31" presetClass="entr" presetSubtype="0" fill="hold" grpId="0" nodeType="afterEffect">
                                  <p:stCondLst>
                                    <p:cond delay="0"/>
                                  </p:stCondLst>
                                  <p:childTnLst>
                                    <p:set>
                                      <p:cBhvr>
                                        <p:cTn id="43" dur="1" fill="hold">
                                          <p:stCondLst>
                                            <p:cond delay="0"/>
                                          </p:stCondLst>
                                        </p:cTn>
                                        <p:tgtEl>
                                          <p:spTgt spid="11">
                                            <p:bg/>
                                          </p:spTgt>
                                        </p:tgtEl>
                                        <p:attrNameLst>
                                          <p:attrName>style.visibility</p:attrName>
                                        </p:attrNameLst>
                                      </p:cBhvr>
                                      <p:to>
                                        <p:strVal val="visible"/>
                                      </p:to>
                                    </p:set>
                                    <p:anim calcmode="lin" valueType="num">
                                      <p:cBhvr>
                                        <p:cTn id="44" dur="1000" fill="hold"/>
                                        <p:tgtEl>
                                          <p:spTgt spid="11">
                                            <p:bg/>
                                          </p:spTgt>
                                        </p:tgtEl>
                                        <p:attrNameLst>
                                          <p:attrName>ppt_w</p:attrName>
                                        </p:attrNameLst>
                                      </p:cBhvr>
                                      <p:tavLst>
                                        <p:tav tm="0">
                                          <p:val>
                                            <p:fltVal val="0"/>
                                          </p:val>
                                        </p:tav>
                                        <p:tav tm="100000">
                                          <p:val>
                                            <p:strVal val="#ppt_w"/>
                                          </p:val>
                                        </p:tav>
                                      </p:tavLst>
                                    </p:anim>
                                    <p:anim calcmode="lin" valueType="num">
                                      <p:cBhvr>
                                        <p:cTn id="45" dur="1000" fill="hold"/>
                                        <p:tgtEl>
                                          <p:spTgt spid="11">
                                            <p:bg/>
                                          </p:spTgt>
                                        </p:tgtEl>
                                        <p:attrNameLst>
                                          <p:attrName>ppt_h</p:attrName>
                                        </p:attrNameLst>
                                      </p:cBhvr>
                                      <p:tavLst>
                                        <p:tav tm="0">
                                          <p:val>
                                            <p:fltVal val="0"/>
                                          </p:val>
                                        </p:tav>
                                        <p:tav tm="100000">
                                          <p:val>
                                            <p:strVal val="#ppt_h"/>
                                          </p:val>
                                        </p:tav>
                                      </p:tavLst>
                                    </p:anim>
                                    <p:anim calcmode="lin" valueType="num">
                                      <p:cBhvr>
                                        <p:cTn id="46" dur="1000" fill="hold"/>
                                        <p:tgtEl>
                                          <p:spTgt spid="11">
                                            <p:bg/>
                                          </p:spTgt>
                                        </p:tgtEl>
                                        <p:attrNameLst>
                                          <p:attrName>style.rotation</p:attrName>
                                        </p:attrNameLst>
                                      </p:cBhvr>
                                      <p:tavLst>
                                        <p:tav tm="0">
                                          <p:val>
                                            <p:fltVal val="90"/>
                                          </p:val>
                                        </p:tav>
                                        <p:tav tm="100000">
                                          <p:val>
                                            <p:fltVal val="0"/>
                                          </p:val>
                                        </p:tav>
                                      </p:tavLst>
                                    </p:anim>
                                    <p:animEffect transition="in" filter="fade">
                                      <p:cBhvr>
                                        <p:cTn id="47" dur="1000"/>
                                        <p:tgtEl>
                                          <p:spTgt spid="11">
                                            <p:bg/>
                                          </p:spTgt>
                                        </p:tgtEl>
                                      </p:cBhvr>
                                    </p:animEffect>
                                  </p:childTnLst>
                                </p:cTn>
                              </p:par>
                            </p:childTnLst>
                          </p:cTn>
                        </p:par>
                        <p:par>
                          <p:cTn id="48" fill="hold">
                            <p:stCondLst>
                              <p:cond delay="2000"/>
                            </p:stCondLst>
                            <p:childTnLst>
                              <p:par>
                                <p:cTn id="49" presetID="31" presetClass="entr" presetSubtype="0" fill="hold" grpId="0" nodeType="afterEffect">
                                  <p:stCondLst>
                                    <p:cond delay="0"/>
                                  </p:stCondLst>
                                  <p:childTnLst>
                                    <p:set>
                                      <p:cBhvr>
                                        <p:cTn id="50" dur="1" fill="hold">
                                          <p:stCondLst>
                                            <p:cond delay="0"/>
                                          </p:stCondLst>
                                        </p:cTn>
                                        <p:tgtEl>
                                          <p:spTgt spid="11">
                                            <p:txEl>
                                              <p:pRg st="0" end="0"/>
                                            </p:txEl>
                                          </p:spTgt>
                                        </p:tgtEl>
                                        <p:attrNameLst>
                                          <p:attrName>style.visibility</p:attrName>
                                        </p:attrNameLst>
                                      </p:cBhvr>
                                      <p:to>
                                        <p:strVal val="visible"/>
                                      </p:to>
                                    </p:set>
                                    <p:anim calcmode="lin" valueType="num">
                                      <p:cBhvr>
                                        <p:cTn id="51" dur="10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52" dur="1000" fill="hold"/>
                                        <p:tgtEl>
                                          <p:spTgt spid="11">
                                            <p:txEl>
                                              <p:pRg st="0" end="0"/>
                                            </p:txEl>
                                          </p:spTgt>
                                        </p:tgtEl>
                                        <p:attrNameLst>
                                          <p:attrName>ppt_h</p:attrName>
                                        </p:attrNameLst>
                                      </p:cBhvr>
                                      <p:tavLst>
                                        <p:tav tm="0">
                                          <p:val>
                                            <p:fltVal val="0"/>
                                          </p:val>
                                        </p:tav>
                                        <p:tav tm="100000">
                                          <p:val>
                                            <p:strVal val="#ppt_h"/>
                                          </p:val>
                                        </p:tav>
                                      </p:tavLst>
                                    </p:anim>
                                    <p:anim calcmode="lin" valueType="num">
                                      <p:cBhvr>
                                        <p:cTn id="53" dur="1000" fill="hold"/>
                                        <p:tgtEl>
                                          <p:spTgt spid="11">
                                            <p:txEl>
                                              <p:pRg st="0" end="0"/>
                                            </p:txEl>
                                          </p:spTgt>
                                        </p:tgtEl>
                                        <p:attrNameLst>
                                          <p:attrName>style.rotation</p:attrName>
                                        </p:attrNameLst>
                                      </p:cBhvr>
                                      <p:tavLst>
                                        <p:tav tm="0">
                                          <p:val>
                                            <p:fltVal val="90"/>
                                          </p:val>
                                        </p:tav>
                                        <p:tav tm="100000">
                                          <p:val>
                                            <p:fltVal val="0"/>
                                          </p:val>
                                        </p:tav>
                                      </p:tavLst>
                                    </p:anim>
                                    <p:animEffect transition="in" filter="fade">
                                      <p:cBhvr>
                                        <p:cTn id="54" dur="1000"/>
                                        <p:tgtEl>
                                          <p:spTgt spid="11">
                                            <p:txEl>
                                              <p:pRg st="0" end="0"/>
                                            </p:txEl>
                                          </p:spTgt>
                                        </p:tgtEl>
                                      </p:cBhvr>
                                    </p:animEffect>
                                  </p:childTnLst>
                                </p:cTn>
                              </p:par>
                            </p:childTnLst>
                          </p:cTn>
                        </p:par>
                        <p:par>
                          <p:cTn id="55" fill="hold">
                            <p:stCondLst>
                              <p:cond delay="3000"/>
                            </p:stCondLst>
                            <p:childTnLst>
                              <p:par>
                                <p:cTn id="56" presetID="31" presetClass="entr" presetSubtype="0" fill="hold" grpId="0" nodeType="afterEffect">
                                  <p:stCondLst>
                                    <p:cond delay="0"/>
                                  </p:stCondLst>
                                  <p:childTnLst>
                                    <p:set>
                                      <p:cBhvr>
                                        <p:cTn id="57" dur="1" fill="hold">
                                          <p:stCondLst>
                                            <p:cond delay="0"/>
                                          </p:stCondLst>
                                        </p:cTn>
                                        <p:tgtEl>
                                          <p:spTgt spid="12">
                                            <p:bg/>
                                          </p:spTgt>
                                        </p:tgtEl>
                                        <p:attrNameLst>
                                          <p:attrName>style.visibility</p:attrName>
                                        </p:attrNameLst>
                                      </p:cBhvr>
                                      <p:to>
                                        <p:strVal val="visible"/>
                                      </p:to>
                                    </p:set>
                                    <p:anim calcmode="lin" valueType="num">
                                      <p:cBhvr>
                                        <p:cTn id="58" dur="1000" fill="hold"/>
                                        <p:tgtEl>
                                          <p:spTgt spid="12">
                                            <p:bg/>
                                          </p:spTgt>
                                        </p:tgtEl>
                                        <p:attrNameLst>
                                          <p:attrName>ppt_w</p:attrName>
                                        </p:attrNameLst>
                                      </p:cBhvr>
                                      <p:tavLst>
                                        <p:tav tm="0">
                                          <p:val>
                                            <p:fltVal val="0"/>
                                          </p:val>
                                        </p:tav>
                                        <p:tav tm="100000">
                                          <p:val>
                                            <p:strVal val="#ppt_w"/>
                                          </p:val>
                                        </p:tav>
                                      </p:tavLst>
                                    </p:anim>
                                    <p:anim calcmode="lin" valueType="num">
                                      <p:cBhvr>
                                        <p:cTn id="59" dur="1000" fill="hold"/>
                                        <p:tgtEl>
                                          <p:spTgt spid="12">
                                            <p:bg/>
                                          </p:spTgt>
                                        </p:tgtEl>
                                        <p:attrNameLst>
                                          <p:attrName>ppt_h</p:attrName>
                                        </p:attrNameLst>
                                      </p:cBhvr>
                                      <p:tavLst>
                                        <p:tav tm="0">
                                          <p:val>
                                            <p:fltVal val="0"/>
                                          </p:val>
                                        </p:tav>
                                        <p:tav tm="100000">
                                          <p:val>
                                            <p:strVal val="#ppt_h"/>
                                          </p:val>
                                        </p:tav>
                                      </p:tavLst>
                                    </p:anim>
                                    <p:anim calcmode="lin" valueType="num">
                                      <p:cBhvr>
                                        <p:cTn id="60" dur="1000" fill="hold"/>
                                        <p:tgtEl>
                                          <p:spTgt spid="12">
                                            <p:bg/>
                                          </p:spTgt>
                                        </p:tgtEl>
                                        <p:attrNameLst>
                                          <p:attrName>style.rotation</p:attrName>
                                        </p:attrNameLst>
                                      </p:cBhvr>
                                      <p:tavLst>
                                        <p:tav tm="0">
                                          <p:val>
                                            <p:fltVal val="90"/>
                                          </p:val>
                                        </p:tav>
                                        <p:tav tm="100000">
                                          <p:val>
                                            <p:fltVal val="0"/>
                                          </p:val>
                                        </p:tav>
                                      </p:tavLst>
                                    </p:anim>
                                    <p:animEffect transition="in" filter="fade">
                                      <p:cBhvr>
                                        <p:cTn id="61" dur="1000"/>
                                        <p:tgtEl>
                                          <p:spTgt spid="12">
                                            <p:bg/>
                                          </p:spTgt>
                                        </p:tgtEl>
                                      </p:cBhvr>
                                    </p:animEffect>
                                  </p:childTnLst>
                                </p:cTn>
                              </p:par>
                            </p:childTnLst>
                          </p:cTn>
                        </p:par>
                        <p:par>
                          <p:cTn id="62" fill="hold">
                            <p:stCondLst>
                              <p:cond delay="4000"/>
                            </p:stCondLst>
                            <p:childTnLst>
                              <p:par>
                                <p:cTn id="63" presetID="31" presetClass="entr" presetSubtype="0" fill="hold" grpId="0" nodeType="afterEffect">
                                  <p:stCondLst>
                                    <p:cond delay="0"/>
                                  </p:stCondLst>
                                  <p:childTnLst>
                                    <p:set>
                                      <p:cBhvr>
                                        <p:cTn id="64" dur="1" fill="hold">
                                          <p:stCondLst>
                                            <p:cond delay="0"/>
                                          </p:stCondLst>
                                        </p:cTn>
                                        <p:tgtEl>
                                          <p:spTgt spid="12">
                                            <p:txEl>
                                              <p:pRg st="0" end="0"/>
                                            </p:txEl>
                                          </p:spTgt>
                                        </p:tgtEl>
                                        <p:attrNameLst>
                                          <p:attrName>style.visibility</p:attrName>
                                        </p:attrNameLst>
                                      </p:cBhvr>
                                      <p:to>
                                        <p:strVal val="visible"/>
                                      </p:to>
                                    </p:set>
                                    <p:anim calcmode="lin" valueType="num">
                                      <p:cBhvr>
                                        <p:cTn id="65" dur="1000" fill="hold"/>
                                        <p:tgtEl>
                                          <p:spTgt spid="12">
                                            <p:txEl>
                                              <p:pRg st="0" end="0"/>
                                            </p:txEl>
                                          </p:spTgt>
                                        </p:tgtEl>
                                        <p:attrNameLst>
                                          <p:attrName>ppt_w</p:attrName>
                                        </p:attrNameLst>
                                      </p:cBhvr>
                                      <p:tavLst>
                                        <p:tav tm="0">
                                          <p:val>
                                            <p:fltVal val="0"/>
                                          </p:val>
                                        </p:tav>
                                        <p:tav tm="100000">
                                          <p:val>
                                            <p:strVal val="#ppt_w"/>
                                          </p:val>
                                        </p:tav>
                                      </p:tavLst>
                                    </p:anim>
                                    <p:anim calcmode="lin" valueType="num">
                                      <p:cBhvr>
                                        <p:cTn id="66" dur="1000" fill="hold"/>
                                        <p:tgtEl>
                                          <p:spTgt spid="12">
                                            <p:txEl>
                                              <p:pRg st="0" end="0"/>
                                            </p:txEl>
                                          </p:spTgt>
                                        </p:tgtEl>
                                        <p:attrNameLst>
                                          <p:attrName>ppt_h</p:attrName>
                                        </p:attrNameLst>
                                      </p:cBhvr>
                                      <p:tavLst>
                                        <p:tav tm="0">
                                          <p:val>
                                            <p:fltVal val="0"/>
                                          </p:val>
                                        </p:tav>
                                        <p:tav tm="100000">
                                          <p:val>
                                            <p:strVal val="#ppt_h"/>
                                          </p:val>
                                        </p:tav>
                                      </p:tavLst>
                                    </p:anim>
                                    <p:anim calcmode="lin" valueType="num">
                                      <p:cBhvr>
                                        <p:cTn id="67" dur="1000" fill="hold"/>
                                        <p:tgtEl>
                                          <p:spTgt spid="12">
                                            <p:txEl>
                                              <p:pRg st="0" end="0"/>
                                            </p:txEl>
                                          </p:spTgt>
                                        </p:tgtEl>
                                        <p:attrNameLst>
                                          <p:attrName>style.rotation</p:attrName>
                                        </p:attrNameLst>
                                      </p:cBhvr>
                                      <p:tavLst>
                                        <p:tav tm="0">
                                          <p:val>
                                            <p:fltVal val="90"/>
                                          </p:val>
                                        </p:tav>
                                        <p:tav tm="100000">
                                          <p:val>
                                            <p:fltVal val="0"/>
                                          </p:val>
                                        </p:tav>
                                      </p:tavLst>
                                    </p:anim>
                                    <p:animEffect transition="in" filter="fade">
                                      <p:cBhvr>
                                        <p:cTn id="68" dur="1000"/>
                                        <p:tgtEl>
                                          <p:spTgt spid="12">
                                            <p:txEl>
                                              <p:pRg st="0" end="0"/>
                                            </p:txEl>
                                          </p:spTgt>
                                        </p:tgtEl>
                                      </p:cBhvr>
                                    </p:animEffect>
                                  </p:childTnLst>
                                </p:cTn>
                              </p:par>
                            </p:childTnLst>
                          </p:cTn>
                        </p:par>
                        <p:par>
                          <p:cTn id="69" fill="hold">
                            <p:stCondLst>
                              <p:cond delay="5000"/>
                            </p:stCondLst>
                            <p:childTnLst>
                              <p:par>
                                <p:cTn id="70" presetID="31" presetClass="entr" presetSubtype="0" fill="hold" grpId="0" nodeType="afterEffect">
                                  <p:stCondLst>
                                    <p:cond delay="0"/>
                                  </p:stCondLst>
                                  <p:childTnLst>
                                    <p:set>
                                      <p:cBhvr>
                                        <p:cTn id="71" dur="1" fill="hold">
                                          <p:stCondLst>
                                            <p:cond delay="0"/>
                                          </p:stCondLst>
                                        </p:cTn>
                                        <p:tgtEl>
                                          <p:spTgt spid="13">
                                            <p:bg/>
                                          </p:spTgt>
                                        </p:tgtEl>
                                        <p:attrNameLst>
                                          <p:attrName>style.visibility</p:attrName>
                                        </p:attrNameLst>
                                      </p:cBhvr>
                                      <p:to>
                                        <p:strVal val="visible"/>
                                      </p:to>
                                    </p:set>
                                    <p:anim calcmode="lin" valueType="num">
                                      <p:cBhvr>
                                        <p:cTn id="72" dur="1000" fill="hold"/>
                                        <p:tgtEl>
                                          <p:spTgt spid="13">
                                            <p:bg/>
                                          </p:spTgt>
                                        </p:tgtEl>
                                        <p:attrNameLst>
                                          <p:attrName>ppt_w</p:attrName>
                                        </p:attrNameLst>
                                      </p:cBhvr>
                                      <p:tavLst>
                                        <p:tav tm="0">
                                          <p:val>
                                            <p:fltVal val="0"/>
                                          </p:val>
                                        </p:tav>
                                        <p:tav tm="100000">
                                          <p:val>
                                            <p:strVal val="#ppt_w"/>
                                          </p:val>
                                        </p:tav>
                                      </p:tavLst>
                                    </p:anim>
                                    <p:anim calcmode="lin" valueType="num">
                                      <p:cBhvr>
                                        <p:cTn id="73" dur="1000" fill="hold"/>
                                        <p:tgtEl>
                                          <p:spTgt spid="13">
                                            <p:bg/>
                                          </p:spTgt>
                                        </p:tgtEl>
                                        <p:attrNameLst>
                                          <p:attrName>ppt_h</p:attrName>
                                        </p:attrNameLst>
                                      </p:cBhvr>
                                      <p:tavLst>
                                        <p:tav tm="0">
                                          <p:val>
                                            <p:fltVal val="0"/>
                                          </p:val>
                                        </p:tav>
                                        <p:tav tm="100000">
                                          <p:val>
                                            <p:strVal val="#ppt_h"/>
                                          </p:val>
                                        </p:tav>
                                      </p:tavLst>
                                    </p:anim>
                                    <p:anim calcmode="lin" valueType="num">
                                      <p:cBhvr>
                                        <p:cTn id="74" dur="1000" fill="hold"/>
                                        <p:tgtEl>
                                          <p:spTgt spid="13">
                                            <p:bg/>
                                          </p:spTgt>
                                        </p:tgtEl>
                                        <p:attrNameLst>
                                          <p:attrName>style.rotation</p:attrName>
                                        </p:attrNameLst>
                                      </p:cBhvr>
                                      <p:tavLst>
                                        <p:tav tm="0">
                                          <p:val>
                                            <p:fltVal val="90"/>
                                          </p:val>
                                        </p:tav>
                                        <p:tav tm="100000">
                                          <p:val>
                                            <p:fltVal val="0"/>
                                          </p:val>
                                        </p:tav>
                                      </p:tavLst>
                                    </p:anim>
                                    <p:animEffect transition="in" filter="fade">
                                      <p:cBhvr>
                                        <p:cTn id="75" dur="1000"/>
                                        <p:tgtEl>
                                          <p:spTgt spid="13">
                                            <p:bg/>
                                          </p:spTgt>
                                        </p:tgtEl>
                                      </p:cBhvr>
                                    </p:animEffect>
                                  </p:childTnLst>
                                </p:cTn>
                              </p:par>
                            </p:childTnLst>
                          </p:cTn>
                        </p:par>
                        <p:par>
                          <p:cTn id="76" fill="hold">
                            <p:stCondLst>
                              <p:cond delay="6000"/>
                            </p:stCondLst>
                            <p:childTnLst>
                              <p:par>
                                <p:cTn id="77" presetID="31" presetClass="entr" presetSubtype="0" fill="hold" grpId="0" nodeType="afterEffect">
                                  <p:stCondLst>
                                    <p:cond delay="0"/>
                                  </p:stCondLst>
                                  <p:childTnLst>
                                    <p:set>
                                      <p:cBhvr>
                                        <p:cTn id="78" dur="1" fill="hold">
                                          <p:stCondLst>
                                            <p:cond delay="0"/>
                                          </p:stCondLst>
                                        </p:cTn>
                                        <p:tgtEl>
                                          <p:spTgt spid="13">
                                            <p:txEl>
                                              <p:pRg st="0" end="0"/>
                                            </p:txEl>
                                          </p:spTgt>
                                        </p:tgtEl>
                                        <p:attrNameLst>
                                          <p:attrName>style.visibility</p:attrName>
                                        </p:attrNameLst>
                                      </p:cBhvr>
                                      <p:to>
                                        <p:strVal val="visible"/>
                                      </p:to>
                                    </p:set>
                                    <p:anim calcmode="lin" valueType="num">
                                      <p:cBhvr>
                                        <p:cTn id="79" dur="10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80" dur="1000" fill="hold"/>
                                        <p:tgtEl>
                                          <p:spTgt spid="13">
                                            <p:txEl>
                                              <p:pRg st="0" end="0"/>
                                            </p:txEl>
                                          </p:spTgt>
                                        </p:tgtEl>
                                        <p:attrNameLst>
                                          <p:attrName>ppt_h</p:attrName>
                                        </p:attrNameLst>
                                      </p:cBhvr>
                                      <p:tavLst>
                                        <p:tav tm="0">
                                          <p:val>
                                            <p:fltVal val="0"/>
                                          </p:val>
                                        </p:tav>
                                        <p:tav tm="100000">
                                          <p:val>
                                            <p:strVal val="#ppt_h"/>
                                          </p:val>
                                        </p:tav>
                                      </p:tavLst>
                                    </p:anim>
                                    <p:anim calcmode="lin" valueType="num">
                                      <p:cBhvr>
                                        <p:cTn id="81" dur="1000" fill="hold"/>
                                        <p:tgtEl>
                                          <p:spTgt spid="13">
                                            <p:txEl>
                                              <p:pRg st="0" end="0"/>
                                            </p:txEl>
                                          </p:spTgt>
                                        </p:tgtEl>
                                        <p:attrNameLst>
                                          <p:attrName>style.rotation</p:attrName>
                                        </p:attrNameLst>
                                      </p:cBhvr>
                                      <p:tavLst>
                                        <p:tav tm="0">
                                          <p:val>
                                            <p:fltVal val="90"/>
                                          </p:val>
                                        </p:tav>
                                        <p:tav tm="100000">
                                          <p:val>
                                            <p:fltVal val="0"/>
                                          </p:val>
                                        </p:tav>
                                      </p:tavLst>
                                    </p:anim>
                                    <p:animEffect transition="in" filter="fade">
                                      <p:cBhvr>
                                        <p:cTn id="82" dur="1000"/>
                                        <p:tgtEl>
                                          <p:spTgt spid="13">
                                            <p:txEl>
                                              <p:pRg st="0" end="0"/>
                                            </p:txEl>
                                          </p:spTgt>
                                        </p:tgtEl>
                                      </p:cBhvr>
                                    </p:animEffect>
                                  </p:childTnLst>
                                </p:cTn>
                              </p:par>
                            </p:childTnLst>
                          </p:cTn>
                        </p:par>
                        <p:par>
                          <p:cTn id="83" fill="hold">
                            <p:stCondLst>
                              <p:cond delay="7000"/>
                            </p:stCondLst>
                            <p:childTnLst>
                              <p:par>
                                <p:cTn id="84" presetID="31" presetClass="entr" presetSubtype="0" fill="hold" grpId="0" nodeType="afterEffect">
                                  <p:stCondLst>
                                    <p:cond delay="0"/>
                                  </p:stCondLst>
                                  <p:childTnLst>
                                    <p:set>
                                      <p:cBhvr>
                                        <p:cTn id="85" dur="1" fill="hold">
                                          <p:stCondLst>
                                            <p:cond delay="0"/>
                                          </p:stCondLst>
                                        </p:cTn>
                                        <p:tgtEl>
                                          <p:spTgt spid="14">
                                            <p:bg/>
                                          </p:spTgt>
                                        </p:tgtEl>
                                        <p:attrNameLst>
                                          <p:attrName>style.visibility</p:attrName>
                                        </p:attrNameLst>
                                      </p:cBhvr>
                                      <p:to>
                                        <p:strVal val="visible"/>
                                      </p:to>
                                    </p:set>
                                    <p:anim calcmode="lin" valueType="num">
                                      <p:cBhvr>
                                        <p:cTn id="86" dur="1000" fill="hold"/>
                                        <p:tgtEl>
                                          <p:spTgt spid="14">
                                            <p:bg/>
                                          </p:spTgt>
                                        </p:tgtEl>
                                        <p:attrNameLst>
                                          <p:attrName>ppt_w</p:attrName>
                                        </p:attrNameLst>
                                      </p:cBhvr>
                                      <p:tavLst>
                                        <p:tav tm="0">
                                          <p:val>
                                            <p:fltVal val="0"/>
                                          </p:val>
                                        </p:tav>
                                        <p:tav tm="100000">
                                          <p:val>
                                            <p:strVal val="#ppt_w"/>
                                          </p:val>
                                        </p:tav>
                                      </p:tavLst>
                                    </p:anim>
                                    <p:anim calcmode="lin" valueType="num">
                                      <p:cBhvr>
                                        <p:cTn id="87" dur="1000" fill="hold"/>
                                        <p:tgtEl>
                                          <p:spTgt spid="14">
                                            <p:bg/>
                                          </p:spTgt>
                                        </p:tgtEl>
                                        <p:attrNameLst>
                                          <p:attrName>ppt_h</p:attrName>
                                        </p:attrNameLst>
                                      </p:cBhvr>
                                      <p:tavLst>
                                        <p:tav tm="0">
                                          <p:val>
                                            <p:fltVal val="0"/>
                                          </p:val>
                                        </p:tav>
                                        <p:tav tm="100000">
                                          <p:val>
                                            <p:strVal val="#ppt_h"/>
                                          </p:val>
                                        </p:tav>
                                      </p:tavLst>
                                    </p:anim>
                                    <p:anim calcmode="lin" valueType="num">
                                      <p:cBhvr>
                                        <p:cTn id="88" dur="1000" fill="hold"/>
                                        <p:tgtEl>
                                          <p:spTgt spid="14">
                                            <p:bg/>
                                          </p:spTgt>
                                        </p:tgtEl>
                                        <p:attrNameLst>
                                          <p:attrName>style.rotation</p:attrName>
                                        </p:attrNameLst>
                                      </p:cBhvr>
                                      <p:tavLst>
                                        <p:tav tm="0">
                                          <p:val>
                                            <p:fltVal val="90"/>
                                          </p:val>
                                        </p:tav>
                                        <p:tav tm="100000">
                                          <p:val>
                                            <p:fltVal val="0"/>
                                          </p:val>
                                        </p:tav>
                                      </p:tavLst>
                                    </p:anim>
                                    <p:animEffect transition="in" filter="fade">
                                      <p:cBhvr>
                                        <p:cTn id="89" dur="1000"/>
                                        <p:tgtEl>
                                          <p:spTgt spid="14">
                                            <p:bg/>
                                          </p:spTgt>
                                        </p:tgtEl>
                                      </p:cBhvr>
                                    </p:animEffect>
                                  </p:childTnLst>
                                </p:cTn>
                              </p:par>
                            </p:childTnLst>
                          </p:cTn>
                        </p:par>
                        <p:par>
                          <p:cTn id="90" fill="hold">
                            <p:stCondLst>
                              <p:cond delay="8000"/>
                            </p:stCondLst>
                            <p:childTnLst>
                              <p:par>
                                <p:cTn id="91" presetID="31" presetClass="entr" presetSubtype="0" fill="hold" grpId="0" nodeType="afterEffect">
                                  <p:stCondLst>
                                    <p:cond delay="0"/>
                                  </p:stCondLst>
                                  <p:childTnLst>
                                    <p:set>
                                      <p:cBhvr>
                                        <p:cTn id="92" dur="1" fill="hold">
                                          <p:stCondLst>
                                            <p:cond delay="0"/>
                                          </p:stCondLst>
                                        </p:cTn>
                                        <p:tgtEl>
                                          <p:spTgt spid="14">
                                            <p:txEl>
                                              <p:pRg st="0" end="0"/>
                                            </p:txEl>
                                          </p:spTgt>
                                        </p:tgtEl>
                                        <p:attrNameLst>
                                          <p:attrName>style.visibility</p:attrName>
                                        </p:attrNameLst>
                                      </p:cBhvr>
                                      <p:to>
                                        <p:strVal val="visible"/>
                                      </p:to>
                                    </p:set>
                                    <p:anim calcmode="lin" valueType="num">
                                      <p:cBhvr>
                                        <p:cTn id="93" dur="10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94" dur="1000" fill="hold"/>
                                        <p:tgtEl>
                                          <p:spTgt spid="14">
                                            <p:txEl>
                                              <p:pRg st="0" end="0"/>
                                            </p:txEl>
                                          </p:spTgt>
                                        </p:tgtEl>
                                        <p:attrNameLst>
                                          <p:attrName>ppt_h</p:attrName>
                                        </p:attrNameLst>
                                      </p:cBhvr>
                                      <p:tavLst>
                                        <p:tav tm="0">
                                          <p:val>
                                            <p:fltVal val="0"/>
                                          </p:val>
                                        </p:tav>
                                        <p:tav tm="100000">
                                          <p:val>
                                            <p:strVal val="#ppt_h"/>
                                          </p:val>
                                        </p:tav>
                                      </p:tavLst>
                                    </p:anim>
                                    <p:anim calcmode="lin" valueType="num">
                                      <p:cBhvr>
                                        <p:cTn id="95" dur="1000" fill="hold"/>
                                        <p:tgtEl>
                                          <p:spTgt spid="14">
                                            <p:txEl>
                                              <p:pRg st="0" end="0"/>
                                            </p:txEl>
                                          </p:spTgt>
                                        </p:tgtEl>
                                        <p:attrNameLst>
                                          <p:attrName>style.rotation</p:attrName>
                                        </p:attrNameLst>
                                      </p:cBhvr>
                                      <p:tavLst>
                                        <p:tav tm="0">
                                          <p:val>
                                            <p:fltVal val="90"/>
                                          </p:val>
                                        </p:tav>
                                        <p:tav tm="100000">
                                          <p:val>
                                            <p:fltVal val="0"/>
                                          </p:val>
                                        </p:tav>
                                      </p:tavLst>
                                    </p:anim>
                                    <p:animEffect transition="in" filter="fade">
                                      <p:cBhvr>
                                        <p:cTn id="96" dur="1000"/>
                                        <p:tgtEl>
                                          <p:spTgt spid="14">
                                            <p:txEl>
                                              <p:pRg st="0" end="0"/>
                                            </p:txEl>
                                          </p:spTgt>
                                        </p:tgtEl>
                                      </p:cBhvr>
                                    </p:animEffect>
                                  </p:childTnLst>
                                </p:cTn>
                              </p:par>
                            </p:childTnLst>
                          </p:cTn>
                        </p:par>
                        <p:par>
                          <p:cTn id="97" fill="hold">
                            <p:stCondLst>
                              <p:cond delay="9000"/>
                            </p:stCondLst>
                            <p:childTnLst>
                              <p:par>
                                <p:cTn id="98" presetID="31" presetClass="entr" presetSubtype="0" fill="hold" grpId="0" nodeType="afterEffect">
                                  <p:stCondLst>
                                    <p:cond delay="0"/>
                                  </p:stCondLst>
                                  <p:childTnLst>
                                    <p:set>
                                      <p:cBhvr>
                                        <p:cTn id="99" dur="1" fill="hold">
                                          <p:stCondLst>
                                            <p:cond delay="0"/>
                                          </p:stCondLst>
                                        </p:cTn>
                                        <p:tgtEl>
                                          <p:spTgt spid="15">
                                            <p:bg/>
                                          </p:spTgt>
                                        </p:tgtEl>
                                        <p:attrNameLst>
                                          <p:attrName>style.visibility</p:attrName>
                                        </p:attrNameLst>
                                      </p:cBhvr>
                                      <p:to>
                                        <p:strVal val="visible"/>
                                      </p:to>
                                    </p:set>
                                    <p:anim calcmode="lin" valueType="num">
                                      <p:cBhvr>
                                        <p:cTn id="100" dur="1000" fill="hold"/>
                                        <p:tgtEl>
                                          <p:spTgt spid="15">
                                            <p:bg/>
                                          </p:spTgt>
                                        </p:tgtEl>
                                        <p:attrNameLst>
                                          <p:attrName>ppt_w</p:attrName>
                                        </p:attrNameLst>
                                      </p:cBhvr>
                                      <p:tavLst>
                                        <p:tav tm="0">
                                          <p:val>
                                            <p:fltVal val="0"/>
                                          </p:val>
                                        </p:tav>
                                        <p:tav tm="100000">
                                          <p:val>
                                            <p:strVal val="#ppt_w"/>
                                          </p:val>
                                        </p:tav>
                                      </p:tavLst>
                                    </p:anim>
                                    <p:anim calcmode="lin" valueType="num">
                                      <p:cBhvr>
                                        <p:cTn id="101" dur="1000" fill="hold"/>
                                        <p:tgtEl>
                                          <p:spTgt spid="15">
                                            <p:bg/>
                                          </p:spTgt>
                                        </p:tgtEl>
                                        <p:attrNameLst>
                                          <p:attrName>ppt_h</p:attrName>
                                        </p:attrNameLst>
                                      </p:cBhvr>
                                      <p:tavLst>
                                        <p:tav tm="0">
                                          <p:val>
                                            <p:fltVal val="0"/>
                                          </p:val>
                                        </p:tav>
                                        <p:tav tm="100000">
                                          <p:val>
                                            <p:strVal val="#ppt_h"/>
                                          </p:val>
                                        </p:tav>
                                      </p:tavLst>
                                    </p:anim>
                                    <p:anim calcmode="lin" valueType="num">
                                      <p:cBhvr>
                                        <p:cTn id="102" dur="1000" fill="hold"/>
                                        <p:tgtEl>
                                          <p:spTgt spid="15">
                                            <p:bg/>
                                          </p:spTgt>
                                        </p:tgtEl>
                                        <p:attrNameLst>
                                          <p:attrName>style.rotation</p:attrName>
                                        </p:attrNameLst>
                                      </p:cBhvr>
                                      <p:tavLst>
                                        <p:tav tm="0">
                                          <p:val>
                                            <p:fltVal val="90"/>
                                          </p:val>
                                        </p:tav>
                                        <p:tav tm="100000">
                                          <p:val>
                                            <p:fltVal val="0"/>
                                          </p:val>
                                        </p:tav>
                                      </p:tavLst>
                                    </p:anim>
                                    <p:animEffect transition="in" filter="fade">
                                      <p:cBhvr>
                                        <p:cTn id="103" dur="1000"/>
                                        <p:tgtEl>
                                          <p:spTgt spid="15">
                                            <p:bg/>
                                          </p:spTgt>
                                        </p:tgtEl>
                                      </p:cBhvr>
                                    </p:animEffect>
                                  </p:childTnLst>
                                </p:cTn>
                              </p:par>
                            </p:childTnLst>
                          </p:cTn>
                        </p:par>
                        <p:par>
                          <p:cTn id="104" fill="hold">
                            <p:stCondLst>
                              <p:cond delay="10000"/>
                            </p:stCondLst>
                            <p:childTnLst>
                              <p:par>
                                <p:cTn id="105" presetID="31" presetClass="entr" presetSubtype="0" fill="hold" grpId="0" nodeType="afterEffect">
                                  <p:stCondLst>
                                    <p:cond delay="0"/>
                                  </p:stCondLst>
                                  <p:childTnLst>
                                    <p:set>
                                      <p:cBhvr>
                                        <p:cTn id="106" dur="1" fill="hold">
                                          <p:stCondLst>
                                            <p:cond delay="0"/>
                                          </p:stCondLst>
                                        </p:cTn>
                                        <p:tgtEl>
                                          <p:spTgt spid="15">
                                            <p:txEl>
                                              <p:pRg st="0" end="0"/>
                                            </p:txEl>
                                          </p:spTgt>
                                        </p:tgtEl>
                                        <p:attrNameLst>
                                          <p:attrName>style.visibility</p:attrName>
                                        </p:attrNameLst>
                                      </p:cBhvr>
                                      <p:to>
                                        <p:strVal val="visible"/>
                                      </p:to>
                                    </p:set>
                                    <p:anim calcmode="lin" valueType="num">
                                      <p:cBhvr>
                                        <p:cTn id="107" dur="1000" fill="hold"/>
                                        <p:tgtEl>
                                          <p:spTgt spid="15">
                                            <p:txEl>
                                              <p:pRg st="0" end="0"/>
                                            </p:txEl>
                                          </p:spTgt>
                                        </p:tgtEl>
                                        <p:attrNameLst>
                                          <p:attrName>ppt_w</p:attrName>
                                        </p:attrNameLst>
                                      </p:cBhvr>
                                      <p:tavLst>
                                        <p:tav tm="0">
                                          <p:val>
                                            <p:fltVal val="0"/>
                                          </p:val>
                                        </p:tav>
                                        <p:tav tm="100000">
                                          <p:val>
                                            <p:strVal val="#ppt_w"/>
                                          </p:val>
                                        </p:tav>
                                      </p:tavLst>
                                    </p:anim>
                                    <p:anim calcmode="lin" valueType="num">
                                      <p:cBhvr>
                                        <p:cTn id="108" dur="1000" fill="hold"/>
                                        <p:tgtEl>
                                          <p:spTgt spid="15">
                                            <p:txEl>
                                              <p:pRg st="0" end="0"/>
                                            </p:txEl>
                                          </p:spTgt>
                                        </p:tgtEl>
                                        <p:attrNameLst>
                                          <p:attrName>ppt_h</p:attrName>
                                        </p:attrNameLst>
                                      </p:cBhvr>
                                      <p:tavLst>
                                        <p:tav tm="0">
                                          <p:val>
                                            <p:fltVal val="0"/>
                                          </p:val>
                                        </p:tav>
                                        <p:tav tm="100000">
                                          <p:val>
                                            <p:strVal val="#ppt_h"/>
                                          </p:val>
                                        </p:tav>
                                      </p:tavLst>
                                    </p:anim>
                                    <p:anim calcmode="lin" valueType="num">
                                      <p:cBhvr>
                                        <p:cTn id="109" dur="1000" fill="hold"/>
                                        <p:tgtEl>
                                          <p:spTgt spid="15">
                                            <p:txEl>
                                              <p:pRg st="0" end="0"/>
                                            </p:txEl>
                                          </p:spTgt>
                                        </p:tgtEl>
                                        <p:attrNameLst>
                                          <p:attrName>style.rotation</p:attrName>
                                        </p:attrNameLst>
                                      </p:cBhvr>
                                      <p:tavLst>
                                        <p:tav tm="0">
                                          <p:val>
                                            <p:fltVal val="90"/>
                                          </p:val>
                                        </p:tav>
                                        <p:tav tm="100000">
                                          <p:val>
                                            <p:fltVal val="0"/>
                                          </p:val>
                                        </p:tav>
                                      </p:tavLst>
                                    </p:anim>
                                    <p:animEffect transition="in" filter="fade">
                                      <p:cBhvr>
                                        <p:cTn id="110" dur="1000"/>
                                        <p:tgtEl>
                                          <p:spTgt spid="15">
                                            <p:txEl>
                                              <p:pRg st="0" end="0"/>
                                            </p:txEl>
                                          </p:spTgt>
                                        </p:tgtEl>
                                      </p:cBhvr>
                                    </p:animEffect>
                                  </p:childTnLst>
                                </p:cTn>
                              </p:par>
                            </p:childTnLst>
                          </p:cTn>
                        </p:par>
                        <p:par>
                          <p:cTn id="111" fill="hold">
                            <p:stCondLst>
                              <p:cond delay="11000"/>
                            </p:stCondLst>
                            <p:childTnLst>
                              <p:par>
                                <p:cTn id="112" presetID="31" presetClass="entr" presetSubtype="0" fill="hold" grpId="0" nodeType="afterEffect">
                                  <p:stCondLst>
                                    <p:cond delay="0"/>
                                  </p:stCondLst>
                                  <p:childTnLst>
                                    <p:set>
                                      <p:cBhvr>
                                        <p:cTn id="113" dur="1" fill="hold">
                                          <p:stCondLst>
                                            <p:cond delay="0"/>
                                          </p:stCondLst>
                                        </p:cTn>
                                        <p:tgtEl>
                                          <p:spTgt spid="16">
                                            <p:bg/>
                                          </p:spTgt>
                                        </p:tgtEl>
                                        <p:attrNameLst>
                                          <p:attrName>style.visibility</p:attrName>
                                        </p:attrNameLst>
                                      </p:cBhvr>
                                      <p:to>
                                        <p:strVal val="visible"/>
                                      </p:to>
                                    </p:set>
                                    <p:anim calcmode="lin" valueType="num">
                                      <p:cBhvr>
                                        <p:cTn id="114" dur="1000" fill="hold"/>
                                        <p:tgtEl>
                                          <p:spTgt spid="16">
                                            <p:bg/>
                                          </p:spTgt>
                                        </p:tgtEl>
                                        <p:attrNameLst>
                                          <p:attrName>ppt_w</p:attrName>
                                        </p:attrNameLst>
                                      </p:cBhvr>
                                      <p:tavLst>
                                        <p:tav tm="0">
                                          <p:val>
                                            <p:fltVal val="0"/>
                                          </p:val>
                                        </p:tav>
                                        <p:tav tm="100000">
                                          <p:val>
                                            <p:strVal val="#ppt_w"/>
                                          </p:val>
                                        </p:tav>
                                      </p:tavLst>
                                    </p:anim>
                                    <p:anim calcmode="lin" valueType="num">
                                      <p:cBhvr>
                                        <p:cTn id="115" dur="1000" fill="hold"/>
                                        <p:tgtEl>
                                          <p:spTgt spid="16">
                                            <p:bg/>
                                          </p:spTgt>
                                        </p:tgtEl>
                                        <p:attrNameLst>
                                          <p:attrName>ppt_h</p:attrName>
                                        </p:attrNameLst>
                                      </p:cBhvr>
                                      <p:tavLst>
                                        <p:tav tm="0">
                                          <p:val>
                                            <p:fltVal val="0"/>
                                          </p:val>
                                        </p:tav>
                                        <p:tav tm="100000">
                                          <p:val>
                                            <p:strVal val="#ppt_h"/>
                                          </p:val>
                                        </p:tav>
                                      </p:tavLst>
                                    </p:anim>
                                    <p:anim calcmode="lin" valueType="num">
                                      <p:cBhvr>
                                        <p:cTn id="116" dur="1000" fill="hold"/>
                                        <p:tgtEl>
                                          <p:spTgt spid="16">
                                            <p:bg/>
                                          </p:spTgt>
                                        </p:tgtEl>
                                        <p:attrNameLst>
                                          <p:attrName>style.rotation</p:attrName>
                                        </p:attrNameLst>
                                      </p:cBhvr>
                                      <p:tavLst>
                                        <p:tav tm="0">
                                          <p:val>
                                            <p:fltVal val="90"/>
                                          </p:val>
                                        </p:tav>
                                        <p:tav tm="100000">
                                          <p:val>
                                            <p:fltVal val="0"/>
                                          </p:val>
                                        </p:tav>
                                      </p:tavLst>
                                    </p:anim>
                                    <p:animEffect transition="in" filter="fade">
                                      <p:cBhvr>
                                        <p:cTn id="117" dur="1000"/>
                                        <p:tgtEl>
                                          <p:spTgt spid="16">
                                            <p:bg/>
                                          </p:spTgt>
                                        </p:tgtEl>
                                      </p:cBhvr>
                                    </p:animEffect>
                                  </p:childTnLst>
                                </p:cTn>
                              </p:par>
                            </p:childTnLst>
                          </p:cTn>
                        </p:par>
                        <p:par>
                          <p:cTn id="118" fill="hold">
                            <p:stCondLst>
                              <p:cond delay="12000"/>
                            </p:stCondLst>
                            <p:childTnLst>
                              <p:par>
                                <p:cTn id="119" presetID="31" presetClass="entr" presetSubtype="0" fill="hold" grpId="0" nodeType="afterEffect">
                                  <p:stCondLst>
                                    <p:cond delay="0"/>
                                  </p:stCondLst>
                                  <p:childTnLst>
                                    <p:set>
                                      <p:cBhvr>
                                        <p:cTn id="120" dur="1" fill="hold">
                                          <p:stCondLst>
                                            <p:cond delay="0"/>
                                          </p:stCondLst>
                                        </p:cTn>
                                        <p:tgtEl>
                                          <p:spTgt spid="16">
                                            <p:txEl>
                                              <p:pRg st="0" end="0"/>
                                            </p:txEl>
                                          </p:spTgt>
                                        </p:tgtEl>
                                        <p:attrNameLst>
                                          <p:attrName>style.visibility</p:attrName>
                                        </p:attrNameLst>
                                      </p:cBhvr>
                                      <p:to>
                                        <p:strVal val="visible"/>
                                      </p:to>
                                    </p:set>
                                    <p:anim calcmode="lin" valueType="num">
                                      <p:cBhvr>
                                        <p:cTn id="121" dur="1000" fill="hold"/>
                                        <p:tgtEl>
                                          <p:spTgt spid="16">
                                            <p:txEl>
                                              <p:pRg st="0" end="0"/>
                                            </p:txEl>
                                          </p:spTgt>
                                        </p:tgtEl>
                                        <p:attrNameLst>
                                          <p:attrName>ppt_w</p:attrName>
                                        </p:attrNameLst>
                                      </p:cBhvr>
                                      <p:tavLst>
                                        <p:tav tm="0">
                                          <p:val>
                                            <p:fltVal val="0"/>
                                          </p:val>
                                        </p:tav>
                                        <p:tav tm="100000">
                                          <p:val>
                                            <p:strVal val="#ppt_w"/>
                                          </p:val>
                                        </p:tav>
                                      </p:tavLst>
                                    </p:anim>
                                    <p:anim calcmode="lin" valueType="num">
                                      <p:cBhvr>
                                        <p:cTn id="122" dur="1000" fill="hold"/>
                                        <p:tgtEl>
                                          <p:spTgt spid="16">
                                            <p:txEl>
                                              <p:pRg st="0" end="0"/>
                                            </p:txEl>
                                          </p:spTgt>
                                        </p:tgtEl>
                                        <p:attrNameLst>
                                          <p:attrName>ppt_h</p:attrName>
                                        </p:attrNameLst>
                                      </p:cBhvr>
                                      <p:tavLst>
                                        <p:tav tm="0">
                                          <p:val>
                                            <p:fltVal val="0"/>
                                          </p:val>
                                        </p:tav>
                                        <p:tav tm="100000">
                                          <p:val>
                                            <p:strVal val="#ppt_h"/>
                                          </p:val>
                                        </p:tav>
                                      </p:tavLst>
                                    </p:anim>
                                    <p:anim calcmode="lin" valueType="num">
                                      <p:cBhvr>
                                        <p:cTn id="123" dur="1000" fill="hold"/>
                                        <p:tgtEl>
                                          <p:spTgt spid="16">
                                            <p:txEl>
                                              <p:pRg st="0" end="0"/>
                                            </p:txEl>
                                          </p:spTgt>
                                        </p:tgtEl>
                                        <p:attrNameLst>
                                          <p:attrName>style.rotation</p:attrName>
                                        </p:attrNameLst>
                                      </p:cBhvr>
                                      <p:tavLst>
                                        <p:tav tm="0">
                                          <p:val>
                                            <p:fltVal val="90"/>
                                          </p:val>
                                        </p:tav>
                                        <p:tav tm="100000">
                                          <p:val>
                                            <p:fltVal val="0"/>
                                          </p:val>
                                        </p:tav>
                                      </p:tavLst>
                                    </p:anim>
                                    <p:animEffect transition="in" filter="fade">
                                      <p:cBhvr>
                                        <p:cTn id="124" dur="1000"/>
                                        <p:tgtEl>
                                          <p:spTgt spid="16">
                                            <p:txEl>
                                              <p:pRg st="0" end="0"/>
                                            </p:txEl>
                                          </p:spTgt>
                                        </p:tgtEl>
                                      </p:cBhvr>
                                    </p:animEffect>
                                  </p:childTnLst>
                                </p:cTn>
                              </p:par>
                            </p:childTnLst>
                          </p:cTn>
                        </p:par>
                        <p:par>
                          <p:cTn id="125" fill="hold">
                            <p:stCondLst>
                              <p:cond delay="13000"/>
                            </p:stCondLst>
                            <p:childTnLst>
                              <p:par>
                                <p:cTn id="126" presetID="31" presetClass="entr" presetSubtype="0" fill="hold" grpId="0" nodeType="afterEffect">
                                  <p:stCondLst>
                                    <p:cond delay="0"/>
                                  </p:stCondLst>
                                  <p:childTnLst>
                                    <p:set>
                                      <p:cBhvr>
                                        <p:cTn id="127" dur="1" fill="hold">
                                          <p:stCondLst>
                                            <p:cond delay="0"/>
                                          </p:stCondLst>
                                        </p:cTn>
                                        <p:tgtEl>
                                          <p:spTgt spid="18">
                                            <p:bg/>
                                          </p:spTgt>
                                        </p:tgtEl>
                                        <p:attrNameLst>
                                          <p:attrName>style.visibility</p:attrName>
                                        </p:attrNameLst>
                                      </p:cBhvr>
                                      <p:to>
                                        <p:strVal val="visible"/>
                                      </p:to>
                                    </p:set>
                                    <p:anim calcmode="lin" valueType="num">
                                      <p:cBhvr>
                                        <p:cTn id="128" dur="1000" fill="hold"/>
                                        <p:tgtEl>
                                          <p:spTgt spid="18">
                                            <p:bg/>
                                          </p:spTgt>
                                        </p:tgtEl>
                                        <p:attrNameLst>
                                          <p:attrName>ppt_w</p:attrName>
                                        </p:attrNameLst>
                                      </p:cBhvr>
                                      <p:tavLst>
                                        <p:tav tm="0">
                                          <p:val>
                                            <p:fltVal val="0"/>
                                          </p:val>
                                        </p:tav>
                                        <p:tav tm="100000">
                                          <p:val>
                                            <p:strVal val="#ppt_w"/>
                                          </p:val>
                                        </p:tav>
                                      </p:tavLst>
                                    </p:anim>
                                    <p:anim calcmode="lin" valueType="num">
                                      <p:cBhvr>
                                        <p:cTn id="129" dur="1000" fill="hold"/>
                                        <p:tgtEl>
                                          <p:spTgt spid="18">
                                            <p:bg/>
                                          </p:spTgt>
                                        </p:tgtEl>
                                        <p:attrNameLst>
                                          <p:attrName>ppt_h</p:attrName>
                                        </p:attrNameLst>
                                      </p:cBhvr>
                                      <p:tavLst>
                                        <p:tav tm="0">
                                          <p:val>
                                            <p:fltVal val="0"/>
                                          </p:val>
                                        </p:tav>
                                        <p:tav tm="100000">
                                          <p:val>
                                            <p:strVal val="#ppt_h"/>
                                          </p:val>
                                        </p:tav>
                                      </p:tavLst>
                                    </p:anim>
                                    <p:anim calcmode="lin" valueType="num">
                                      <p:cBhvr>
                                        <p:cTn id="130" dur="1000" fill="hold"/>
                                        <p:tgtEl>
                                          <p:spTgt spid="18">
                                            <p:bg/>
                                          </p:spTgt>
                                        </p:tgtEl>
                                        <p:attrNameLst>
                                          <p:attrName>style.rotation</p:attrName>
                                        </p:attrNameLst>
                                      </p:cBhvr>
                                      <p:tavLst>
                                        <p:tav tm="0">
                                          <p:val>
                                            <p:fltVal val="90"/>
                                          </p:val>
                                        </p:tav>
                                        <p:tav tm="100000">
                                          <p:val>
                                            <p:fltVal val="0"/>
                                          </p:val>
                                        </p:tav>
                                      </p:tavLst>
                                    </p:anim>
                                    <p:animEffect transition="in" filter="fade">
                                      <p:cBhvr>
                                        <p:cTn id="131" dur="1000"/>
                                        <p:tgtEl>
                                          <p:spTgt spid="18">
                                            <p:bg/>
                                          </p:spTgt>
                                        </p:tgtEl>
                                      </p:cBhvr>
                                    </p:animEffect>
                                  </p:childTnLst>
                                </p:cTn>
                              </p:par>
                            </p:childTnLst>
                          </p:cTn>
                        </p:par>
                        <p:par>
                          <p:cTn id="132" fill="hold">
                            <p:stCondLst>
                              <p:cond delay="14000"/>
                            </p:stCondLst>
                            <p:childTnLst>
                              <p:par>
                                <p:cTn id="133" presetID="31" presetClass="entr" presetSubtype="0" fill="hold" grpId="0" nodeType="afterEffect">
                                  <p:stCondLst>
                                    <p:cond delay="0"/>
                                  </p:stCondLst>
                                  <p:childTnLst>
                                    <p:set>
                                      <p:cBhvr>
                                        <p:cTn id="134" dur="1" fill="hold">
                                          <p:stCondLst>
                                            <p:cond delay="0"/>
                                          </p:stCondLst>
                                        </p:cTn>
                                        <p:tgtEl>
                                          <p:spTgt spid="18">
                                            <p:txEl>
                                              <p:pRg st="0" end="0"/>
                                            </p:txEl>
                                          </p:spTgt>
                                        </p:tgtEl>
                                        <p:attrNameLst>
                                          <p:attrName>style.visibility</p:attrName>
                                        </p:attrNameLst>
                                      </p:cBhvr>
                                      <p:to>
                                        <p:strVal val="visible"/>
                                      </p:to>
                                    </p:set>
                                    <p:anim calcmode="lin" valueType="num">
                                      <p:cBhvr>
                                        <p:cTn id="135" dur="1000" fill="hold"/>
                                        <p:tgtEl>
                                          <p:spTgt spid="18">
                                            <p:txEl>
                                              <p:pRg st="0" end="0"/>
                                            </p:txEl>
                                          </p:spTgt>
                                        </p:tgtEl>
                                        <p:attrNameLst>
                                          <p:attrName>ppt_w</p:attrName>
                                        </p:attrNameLst>
                                      </p:cBhvr>
                                      <p:tavLst>
                                        <p:tav tm="0">
                                          <p:val>
                                            <p:fltVal val="0"/>
                                          </p:val>
                                        </p:tav>
                                        <p:tav tm="100000">
                                          <p:val>
                                            <p:strVal val="#ppt_w"/>
                                          </p:val>
                                        </p:tav>
                                      </p:tavLst>
                                    </p:anim>
                                    <p:anim calcmode="lin" valueType="num">
                                      <p:cBhvr>
                                        <p:cTn id="136" dur="1000" fill="hold"/>
                                        <p:tgtEl>
                                          <p:spTgt spid="18">
                                            <p:txEl>
                                              <p:pRg st="0" end="0"/>
                                            </p:txEl>
                                          </p:spTgt>
                                        </p:tgtEl>
                                        <p:attrNameLst>
                                          <p:attrName>ppt_h</p:attrName>
                                        </p:attrNameLst>
                                      </p:cBhvr>
                                      <p:tavLst>
                                        <p:tav tm="0">
                                          <p:val>
                                            <p:fltVal val="0"/>
                                          </p:val>
                                        </p:tav>
                                        <p:tav tm="100000">
                                          <p:val>
                                            <p:strVal val="#ppt_h"/>
                                          </p:val>
                                        </p:tav>
                                      </p:tavLst>
                                    </p:anim>
                                    <p:anim calcmode="lin" valueType="num">
                                      <p:cBhvr>
                                        <p:cTn id="137" dur="1000" fill="hold"/>
                                        <p:tgtEl>
                                          <p:spTgt spid="18">
                                            <p:txEl>
                                              <p:pRg st="0" end="0"/>
                                            </p:txEl>
                                          </p:spTgt>
                                        </p:tgtEl>
                                        <p:attrNameLst>
                                          <p:attrName>style.rotation</p:attrName>
                                        </p:attrNameLst>
                                      </p:cBhvr>
                                      <p:tavLst>
                                        <p:tav tm="0">
                                          <p:val>
                                            <p:fltVal val="90"/>
                                          </p:val>
                                        </p:tav>
                                        <p:tav tm="100000">
                                          <p:val>
                                            <p:fltVal val="0"/>
                                          </p:val>
                                        </p:tav>
                                      </p:tavLst>
                                    </p:anim>
                                    <p:animEffect transition="in" filter="fade">
                                      <p:cBhvr>
                                        <p:cTn id="138" dur="1000"/>
                                        <p:tgtEl>
                                          <p:spTgt spid="18">
                                            <p:txEl>
                                              <p:pRg st="0" end="0"/>
                                            </p:txEl>
                                          </p:spTgt>
                                        </p:tgtEl>
                                      </p:cBhvr>
                                    </p:animEffect>
                                  </p:childTnLst>
                                </p:cTn>
                              </p:par>
                            </p:childTnLst>
                          </p:cTn>
                        </p:par>
                        <p:par>
                          <p:cTn id="139" fill="hold">
                            <p:stCondLst>
                              <p:cond delay="15000"/>
                            </p:stCondLst>
                            <p:childTnLst>
                              <p:par>
                                <p:cTn id="140" presetID="31" presetClass="entr" presetSubtype="0" fill="hold" grpId="0" nodeType="afterEffect">
                                  <p:stCondLst>
                                    <p:cond delay="0"/>
                                  </p:stCondLst>
                                  <p:childTnLst>
                                    <p:set>
                                      <p:cBhvr>
                                        <p:cTn id="141" dur="1" fill="hold">
                                          <p:stCondLst>
                                            <p:cond delay="0"/>
                                          </p:stCondLst>
                                        </p:cTn>
                                        <p:tgtEl>
                                          <p:spTgt spid="22">
                                            <p:bg/>
                                          </p:spTgt>
                                        </p:tgtEl>
                                        <p:attrNameLst>
                                          <p:attrName>style.visibility</p:attrName>
                                        </p:attrNameLst>
                                      </p:cBhvr>
                                      <p:to>
                                        <p:strVal val="visible"/>
                                      </p:to>
                                    </p:set>
                                    <p:anim calcmode="lin" valueType="num">
                                      <p:cBhvr>
                                        <p:cTn id="142" dur="1000" fill="hold"/>
                                        <p:tgtEl>
                                          <p:spTgt spid="22">
                                            <p:bg/>
                                          </p:spTgt>
                                        </p:tgtEl>
                                        <p:attrNameLst>
                                          <p:attrName>ppt_w</p:attrName>
                                        </p:attrNameLst>
                                      </p:cBhvr>
                                      <p:tavLst>
                                        <p:tav tm="0">
                                          <p:val>
                                            <p:fltVal val="0"/>
                                          </p:val>
                                        </p:tav>
                                        <p:tav tm="100000">
                                          <p:val>
                                            <p:strVal val="#ppt_w"/>
                                          </p:val>
                                        </p:tav>
                                      </p:tavLst>
                                    </p:anim>
                                    <p:anim calcmode="lin" valueType="num">
                                      <p:cBhvr>
                                        <p:cTn id="143" dur="1000" fill="hold"/>
                                        <p:tgtEl>
                                          <p:spTgt spid="22">
                                            <p:bg/>
                                          </p:spTgt>
                                        </p:tgtEl>
                                        <p:attrNameLst>
                                          <p:attrName>ppt_h</p:attrName>
                                        </p:attrNameLst>
                                      </p:cBhvr>
                                      <p:tavLst>
                                        <p:tav tm="0">
                                          <p:val>
                                            <p:fltVal val="0"/>
                                          </p:val>
                                        </p:tav>
                                        <p:tav tm="100000">
                                          <p:val>
                                            <p:strVal val="#ppt_h"/>
                                          </p:val>
                                        </p:tav>
                                      </p:tavLst>
                                    </p:anim>
                                    <p:anim calcmode="lin" valueType="num">
                                      <p:cBhvr>
                                        <p:cTn id="144" dur="1000" fill="hold"/>
                                        <p:tgtEl>
                                          <p:spTgt spid="22">
                                            <p:bg/>
                                          </p:spTgt>
                                        </p:tgtEl>
                                        <p:attrNameLst>
                                          <p:attrName>style.rotation</p:attrName>
                                        </p:attrNameLst>
                                      </p:cBhvr>
                                      <p:tavLst>
                                        <p:tav tm="0">
                                          <p:val>
                                            <p:fltVal val="90"/>
                                          </p:val>
                                        </p:tav>
                                        <p:tav tm="100000">
                                          <p:val>
                                            <p:fltVal val="0"/>
                                          </p:val>
                                        </p:tav>
                                      </p:tavLst>
                                    </p:anim>
                                    <p:animEffect transition="in" filter="fade">
                                      <p:cBhvr>
                                        <p:cTn id="145" dur="1000"/>
                                        <p:tgtEl>
                                          <p:spTgt spid="22">
                                            <p:bg/>
                                          </p:spTgt>
                                        </p:tgtEl>
                                      </p:cBhvr>
                                    </p:animEffect>
                                  </p:childTnLst>
                                </p:cTn>
                              </p:par>
                            </p:childTnLst>
                          </p:cTn>
                        </p:par>
                        <p:par>
                          <p:cTn id="146" fill="hold">
                            <p:stCondLst>
                              <p:cond delay="16000"/>
                            </p:stCondLst>
                            <p:childTnLst>
                              <p:par>
                                <p:cTn id="147" presetID="31" presetClass="entr" presetSubtype="0" fill="hold" grpId="0" nodeType="afterEffect">
                                  <p:stCondLst>
                                    <p:cond delay="0"/>
                                  </p:stCondLst>
                                  <p:childTnLst>
                                    <p:set>
                                      <p:cBhvr>
                                        <p:cTn id="148" dur="1" fill="hold">
                                          <p:stCondLst>
                                            <p:cond delay="0"/>
                                          </p:stCondLst>
                                        </p:cTn>
                                        <p:tgtEl>
                                          <p:spTgt spid="22">
                                            <p:txEl>
                                              <p:pRg st="0" end="0"/>
                                            </p:txEl>
                                          </p:spTgt>
                                        </p:tgtEl>
                                        <p:attrNameLst>
                                          <p:attrName>style.visibility</p:attrName>
                                        </p:attrNameLst>
                                      </p:cBhvr>
                                      <p:to>
                                        <p:strVal val="visible"/>
                                      </p:to>
                                    </p:set>
                                    <p:anim calcmode="lin" valueType="num">
                                      <p:cBhvr>
                                        <p:cTn id="149" dur="1000" fill="hold"/>
                                        <p:tgtEl>
                                          <p:spTgt spid="22">
                                            <p:txEl>
                                              <p:pRg st="0" end="0"/>
                                            </p:txEl>
                                          </p:spTgt>
                                        </p:tgtEl>
                                        <p:attrNameLst>
                                          <p:attrName>ppt_w</p:attrName>
                                        </p:attrNameLst>
                                      </p:cBhvr>
                                      <p:tavLst>
                                        <p:tav tm="0">
                                          <p:val>
                                            <p:fltVal val="0"/>
                                          </p:val>
                                        </p:tav>
                                        <p:tav tm="100000">
                                          <p:val>
                                            <p:strVal val="#ppt_w"/>
                                          </p:val>
                                        </p:tav>
                                      </p:tavLst>
                                    </p:anim>
                                    <p:anim calcmode="lin" valueType="num">
                                      <p:cBhvr>
                                        <p:cTn id="150" dur="1000" fill="hold"/>
                                        <p:tgtEl>
                                          <p:spTgt spid="22">
                                            <p:txEl>
                                              <p:pRg st="0" end="0"/>
                                            </p:txEl>
                                          </p:spTgt>
                                        </p:tgtEl>
                                        <p:attrNameLst>
                                          <p:attrName>ppt_h</p:attrName>
                                        </p:attrNameLst>
                                      </p:cBhvr>
                                      <p:tavLst>
                                        <p:tav tm="0">
                                          <p:val>
                                            <p:fltVal val="0"/>
                                          </p:val>
                                        </p:tav>
                                        <p:tav tm="100000">
                                          <p:val>
                                            <p:strVal val="#ppt_h"/>
                                          </p:val>
                                        </p:tav>
                                      </p:tavLst>
                                    </p:anim>
                                    <p:anim calcmode="lin" valueType="num">
                                      <p:cBhvr>
                                        <p:cTn id="151" dur="1000" fill="hold"/>
                                        <p:tgtEl>
                                          <p:spTgt spid="22">
                                            <p:txEl>
                                              <p:pRg st="0" end="0"/>
                                            </p:txEl>
                                          </p:spTgt>
                                        </p:tgtEl>
                                        <p:attrNameLst>
                                          <p:attrName>style.rotation</p:attrName>
                                        </p:attrNameLst>
                                      </p:cBhvr>
                                      <p:tavLst>
                                        <p:tav tm="0">
                                          <p:val>
                                            <p:fltVal val="90"/>
                                          </p:val>
                                        </p:tav>
                                        <p:tav tm="100000">
                                          <p:val>
                                            <p:fltVal val="0"/>
                                          </p:val>
                                        </p:tav>
                                      </p:tavLst>
                                    </p:anim>
                                    <p:animEffect transition="in" filter="fade">
                                      <p:cBhvr>
                                        <p:cTn id="152" dur="1000"/>
                                        <p:tgtEl>
                                          <p:spTgt spid="22">
                                            <p:txEl>
                                              <p:pRg st="0" end="0"/>
                                            </p:txEl>
                                          </p:spTgt>
                                        </p:tgtEl>
                                      </p:cBhvr>
                                    </p:animEffect>
                                  </p:childTnLst>
                                </p:cTn>
                              </p:par>
                            </p:childTnLst>
                          </p:cTn>
                        </p:par>
                      </p:childTnLst>
                    </p:cTn>
                  </p:par>
                  <p:par>
                    <p:cTn id="153" fill="hold">
                      <p:stCondLst>
                        <p:cond delay="indefinite"/>
                      </p:stCondLst>
                      <p:childTnLst>
                        <p:par>
                          <p:cTn id="154" fill="hold">
                            <p:stCondLst>
                              <p:cond delay="0"/>
                            </p:stCondLst>
                            <p:childTnLst>
                              <p:par>
                                <p:cTn id="155" presetID="53" presetClass="entr" presetSubtype="16" fill="hold" grpId="0" nodeType="clickEffect">
                                  <p:stCondLst>
                                    <p:cond delay="0"/>
                                  </p:stCondLst>
                                  <p:childTnLst>
                                    <p:set>
                                      <p:cBhvr>
                                        <p:cTn id="156" dur="1" fill="hold">
                                          <p:stCondLst>
                                            <p:cond delay="0"/>
                                          </p:stCondLst>
                                        </p:cTn>
                                        <p:tgtEl>
                                          <p:spTgt spid="19"/>
                                        </p:tgtEl>
                                        <p:attrNameLst>
                                          <p:attrName>style.visibility</p:attrName>
                                        </p:attrNameLst>
                                      </p:cBhvr>
                                      <p:to>
                                        <p:strVal val="visible"/>
                                      </p:to>
                                    </p:set>
                                    <p:anim calcmode="lin" valueType="num">
                                      <p:cBhvr>
                                        <p:cTn id="157" dur="500" fill="hold"/>
                                        <p:tgtEl>
                                          <p:spTgt spid="19"/>
                                        </p:tgtEl>
                                        <p:attrNameLst>
                                          <p:attrName>ppt_w</p:attrName>
                                        </p:attrNameLst>
                                      </p:cBhvr>
                                      <p:tavLst>
                                        <p:tav tm="0">
                                          <p:val>
                                            <p:fltVal val="0"/>
                                          </p:val>
                                        </p:tav>
                                        <p:tav tm="100000">
                                          <p:val>
                                            <p:strVal val="#ppt_w"/>
                                          </p:val>
                                        </p:tav>
                                      </p:tavLst>
                                    </p:anim>
                                    <p:anim calcmode="lin" valueType="num">
                                      <p:cBhvr>
                                        <p:cTn id="158" dur="500" fill="hold"/>
                                        <p:tgtEl>
                                          <p:spTgt spid="19"/>
                                        </p:tgtEl>
                                        <p:attrNameLst>
                                          <p:attrName>ppt_h</p:attrName>
                                        </p:attrNameLst>
                                      </p:cBhvr>
                                      <p:tavLst>
                                        <p:tav tm="0">
                                          <p:val>
                                            <p:fltVal val="0"/>
                                          </p:val>
                                        </p:tav>
                                        <p:tav tm="100000">
                                          <p:val>
                                            <p:strVal val="#ppt_h"/>
                                          </p:val>
                                        </p:tav>
                                      </p:tavLst>
                                    </p:anim>
                                    <p:animEffect transition="in" filter="fade">
                                      <p:cBhvr>
                                        <p:cTn id="159" dur="500"/>
                                        <p:tgtEl>
                                          <p:spTgt spid="19"/>
                                        </p:tgtEl>
                                      </p:cBhvr>
                                    </p:animEffect>
                                  </p:childTnLst>
                                </p:cTn>
                              </p:par>
                            </p:childTnLst>
                          </p:cTn>
                        </p:par>
                        <p:par>
                          <p:cTn id="160" fill="hold">
                            <p:stCondLst>
                              <p:cond delay="500"/>
                            </p:stCondLst>
                            <p:childTnLst>
                              <p:par>
                                <p:cTn id="161" presetID="53" presetClass="entr" presetSubtype="16" fill="hold" grpId="0" nodeType="afterEffect">
                                  <p:stCondLst>
                                    <p:cond delay="0"/>
                                  </p:stCondLst>
                                  <p:childTnLst>
                                    <p:set>
                                      <p:cBhvr>
                                        <p:cTn id="162" dur="1" fill="hold">
                                          <p:stCondLst>
                                            <p:cond delay="0"/>
                                          </p:stCondLst>
                                        </p:cTn>
                                        <p:tgtEl>
                                          <p:spTgt spid="20"/>
                                        </p:tgtEl>
                                        <p:attrNameLst>
                                          <p:attrName>style.visibility</p:attrName>
                                        </p:attrNameLst>
                                      </p:cBhvr>
                                      <p:to>
                                        <p:strVal val="visible"/>
                                      </p:to>
                                    </p:set>
                                    <p:anim calcmode="lin" valueType="num">
                                      <p:cBhvr>
                                        <p:cTn id="163" dur="500" fill="hold"/>
                                        <p:tgtEl>
                                          <p:spTgt spid="20"/>
                                        </p:tgtEl>
                                        <p:attrNameLst>
                                          <p:attrName>ppt_w</p:attrName>
                                        </p:attrNameLst>
                                      </p:cBhvr>
                                      <p:tavLst>
                                        <p:tav tm="0">
                                          <p:val>
                                            <p:fltVal val="0"/>
                                          </p:val>
                                        </p:tav>
                                        <p:tav tm="100000">
                                          <p:val>
                                            <p:strVal val="#ppt_w"/>
                                          </p:val>
                                        </p:tav>
                                      </p:tavLst>
                                    </p:anim>
                                    <p:anim calcmode="lin" valueType="num">
                                      <p:cBhvr>
                                        <p:cTn id="164" dur="500" fill="hold"/>
                                        <p:tgtEl>
                                          <p:spTgt spid="20"/>
                                        </p:tgtEl>
                                        <p:attrNameLst>
                                          <p:attrName>ppt_h</p:attrName>
                                        </p:attrNameLst>
                                      </p:cBhvr>
                                      <p:tavLst>
                                        <p:tav tm="0">
                                          <p:val>
                                            <p:fltVal val="0"/>
                                          </p:val>
                                        </p:tav>
                                        <p:tav tm="100000">
                                          <p:val>
                                            <p:strVal val="#ppt_h"/>
                                          </p:val>
                                        </p:tav>
                                      </p:tavLst>
                                    </p:anim>
                                    <p:animEffect transition="in" filter="fade">
                                      <p:cBhvr>
                                        <p:cTn id="165" dur="500"/>
                                        <p:tgtEl>
                                          <p:spTgt spid="20"/>
                                        </p:tgtEl>
                                      </p:cBhvr>
                                    </p:animEffect>
                                  </p:childTnLst>
                                </p:cTn>
                              </p:par>
                            </p:childTnLst>
                          </p:cTn>
                        </p:par>
                        <p:par>
                          <p:cTn id="166" fill="hold">
                            <p:stCondLst>
                              <p:cond delay="1000"/>
                            </p:stCondLst>
                            <p:childTnLst>
                              <p:par>
                                <p:cTn id="167" presetID="53" presetClass="entr" presetSubtype="16" fill="hold" grpId="0" nodeType="afterEffect">
                                  <p:stCondLst>
                                    <p:cond delay="0"/>
                                  </p:stCondLst>
                                  <p:childTnLst>
                                    <p:set>
                                      <p:cBhvr>
                                        <p:cTn id="168" dur="1" fill="hold">
                                          <p:stCondLst>
                                            <p:cond delay="0"/>
                                          </p:stCondLst>
                                        </p:cTn>
                                        <p:tgtEl>
                                          <p:spTgt spid="21"/>
                                        </p:tgtEl>
                                        <p:attrNameLst>
                                          <p:attrName>style.visibility</p:attrName>
                                        </p:attrNameLst>
                                      </p:cBhvr>
                                      <p:to>
                                        <p:strVal val="visible"/>
                                      </p:to>
                                    </p:set>
                                    <p:anim calcmode="lin" valueType="num">
                                      <p:cBhvr>
                                        <p:cTn id="169" dur="500" fill="hold"/>
                                        <p:tgtEl>
                                          <p:spTgt spid="21"/>
                                        </p:tgtEl>
                                        <p:attrNameLst>
                                          <p:attrName>ppt_w</p:attrName>
                                        </p:attrNameLst>
                                      </p:cBhvr>
                                      <p:tavLst>
                                        <p:tav tm="0">
                                          <p:val>
                                            <p:fltVal val="0"/>
                                          </p:val>
                                        </p:tav>
                                        <p:tav tm="100000">
                                          <p:val>
                                            <p:strVal val="#ppt_w"/>
                                          </p:val>
                                        </p:tav>
                                      </p:tavLst>
                                    </p:anim>
                                    <p:anim calcmode="lin" valueType="num">
                                      <p:cBhvr>
                                        <p:cTn id="170" dur="500" fill="hold"/>
                                        <p:tgtEl>
                                          <p:spTgt spid="21"/>
                                        </p:tgtEl>
                                        <p:attrNameLst>
                                          <p:attrName>ppt_h</p:attrName>
                                        </p:attrNameLst>
                                      </p:cBhvr>
                                      <p:tavLst>
                                        <p:tav tm="0">
                                          <p:val>
                                            <p:fltVal val="0"/>
                                          </p:val>
                                        </p:tav>
                                        <p:tav tm="100000">
                                          <p:val>
                                            <p:strVal val="#ppt_h"/>
                                          </p:val>
                                        </p:tav>
                                      </p:tavLst>
                                    </p:anim>
                                    <p:animEffect transition="in" filter="fade">
                                      <p:cBhvr>
                                        <p:cTn id="171" dur="500"/>
                                        <p:tgtEl>
                                          <p:spTgt spid="21"/>
                                        </p:tgtEl>
                                      </p:cBhvr>
                                    </p:animEffect>
                                  </p:childTnLst>
                                </p:cTn>
                              </p:par>
                            </p:childTnLst>
                          </p:cTn>
                        </p:par>
                        <p:par>
                          <p:cTn id="172" fill="hold">
                            <p:stCondLst>
                              <p:cond delay="1500"/>
                            </p:stCondLst>
                            <p:childTnLst>
                              <p:par>
                                <p:cTn id="173" presetID="53" presetClass="entr" presetSubtype="16" fill="hold" grpId="0" nodeType="afterEffect">
                                  <p:stCondLst>
                                    <p:cond delay="0"/>
                                  </p:stCondLst>
                                  <p:childTnLst>
                                    <p:set>
                                      <p:cBhvr>
                                        <p:cTn id="174" dur="1" fill="hold">
                                          <p:stCondLst>
                                            <p:cond delay="0"/>
                                          </p:stCondLst>
                                        </p:cTn>
                                        <p:tgtEl>
                                          <p:spTgt spid="23"/>
                                        </p:tgtEl>
                                        <p:attrNameLst>
                                          <p:attrName>style.visibility</p:attrName>
                                        </p:attrNameLst>
                                      </p:cBhvr>
                                      <p:to>
                                        <p:strVal val="visible"/>
                                      </p:to>
                                    </p:set>
                                    <p:anim calcmode="lin" valueType="num">
                                      <p:cBhvr>
                                        <p:cTn id="175" dur="500" fill="hold"/>
                                        <p:tgtEl>
                                          <p:spTgt spid="23"/>
                                        </p:tgtEl>
                                        <p:attrNameLst>
                                          <p:attrName>ppt_w</p:attrName>
                                        </p:attrNameLst>
                                      </p:cBhvr>
                                      <p:tavLst>
                                        <p:tav tm="0">
                                          <p:val>
                                            <p:fltVal val="0"/>
                                          </p:val>
                                        </p:tav>
                                        <p:tav tm="100000">
                                          <p:val>
                                            <p:strVal val="#ppt_w"/>
                                          </p:val>
                                        </p:tav>
                                      </p:tavLst>
                                    </p:anim>
                                    <p:anim calcmode="lin" valueType="num">
                                      <p:cBhvr>
                                        <p:cTn id="176" dur="500" fill="hold"/>
                                        <p:tgtEl>
                                          <p:spTgt spid="23"/>
                                        </p:tgtEl>
                                        <p:attrNameLst>
                                          <p:attrName>ppt_h</p:attrName>
                                        </p:attrNameLst>
                                      </p:cBhvr>
                                      <p:tavLst>
                                        <p:tav tm="0">
                                          <p:val>
                                            <p:fltVal val="0"/>
                                          </p:val>
                                        </p:tav>
                                        <p:tav tm="100000">
                                          <p:val>
                                            <p:strVal val="#ppt_h"/>
                                          </p:val>
                                        </p:tav>
                                      </p:tavLst>
                                    </p:anim>
                                    <p:animEffect transition="in" filter="fade">
                                      <p:cBhvr>
                                        <p:cTn id="177" dur="500"/>
                                        <p:tgtEl>
                                          <p:spTgt spid="23"/>
                                        </p:tgtEl>
                                      </p:cBhvr>
                                    </p:animEffect>
                                  </p:childTnLst>
                                </p:cTn>
                              </p:par>
                            </p:childTnLst>
                          </p:cTn>
                        </p:par>
                        <p:par>
                          <p:cTn id="178" fill="hold">
                            <p:stCondLst>
                              <p:cond delay="2000"/>
                            </p:stCondLst>
                            <p:childTnLst>
                              <p:par>
                                <p:cTn id="179" presetID="53" presetClass="entr" presetSubtype="16" fill="hold" grpId="1" nodeType="afterEffect">
                                  <p:stCondLst>
                                    <p:cond delay="0"/>
                                  </p:stCondLst>
                                  <p:childTnLst>
                                    <p:set>
                                      <p:cBhvr>
                                        <p:cTn id="180" dur="1" fill="hold">
                                          <p:stCondLst>
                                            <p:cond delay="0"/>
                                          </p:stCondLst>
                                        </p:cTn>
                                        <p:tgtEl>
                                          <p:spTgt spid="23"/>
                                        </p:tgtEl>
                                        <p:attrNameLst>
                                          <p:attrName>style.visibility</p:attrName>
                                        </p:attrNameLst>
                                      </p:cBhvr>
                                      <p:to>
                                        <p:strVal val="visible"/>
                                      </p:to>
                                    </p:set>
                                    <p:anim calcmode="lin" valueType="num">
                                      <p:cBhvr>
                                        <p:cTn id="181" dur="500" fill="hold"/>
                                        <p:tgtEl>
                                          <p:spTgt spid="23"/>
                                        </p:tgtEl>
                                        <p:attrNameLst>
                                          <p:attrName>ppt_w</p:attrName>
                                        </p:attrNameLst>
                                      </p:cBhvr>
                                      <p:tavLst>
                                        <p:tav tm="0">
                                          <p:val>
                                            <p:fltVal val="0"/>
                                          </p:val>
                                        </p:tav>
                                        <p:tav tm="100000">
                                          <p:val>
                                            <p:strVal val="#ppt_w"/>
                                          </p:val>
                                        </p:tav>
                                      </p:tavLst>
                                    </p:anim>
                                    <p:anim calcmode="lin" valueType="num">
                                      <p:cBhvr>
                                        <p:cTn id="182" dur="500" fill="hold"/>
                                        <p:tgtEl>
                                          <p:spTgt spid="23"/>
                                        </p:tgtEl>
                                        <p:attrNameLst>
                                          <p:attrName>ppt_h</p:attrName>
                                        </p:attrNameLst>
                                      </p:cBhvr>
                                      <p:tavLst>
                                        <p:tav tm="0">
                                          <p:val>
                                            <p:fltVal val="0"/>
                                          </p:val>
                                        </p:tav>
                                        <p:tav tm="100000">
                                          <p:val>
                                            <p:strVal val="#ppt_h"/>
                                          </p:val>
                                        </p:tav>
                                      </p:tavLst>
                                    </p:anim>
                                    <p:animEffect transition="in" filter="fade">
                                      <p:cBhvr>
                                        <p:cTn id="18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19" grpId="0" animBg="1"/>
      <p:bldP spid="12" grpId="0" build="p" animBg="1"/>
      <p:bldP spid="11" grpId="0" build="p" animBg="1"/>
      <p:bldP spid="10" grpId="0" build="p" animBg="1"/>
      <p:bldP spid="8" grpId="0" build="p"/>
      <p:bldP spid="13" grpId="0" build="p" animBg="1"/>
      <p:bldP spid="14" grpId="0" build="p" animBg="1"/>
      <p:bldP spid="15" grpId="0" build="p" animBg="1"/>
      <p:bldP spid="16" grpId="0" build="p" animBg="1"/>
      <p:bldP spid="21" grpId="0" animBg="1"/>
      <p:bldP spid="18" grpId="0" build="p" animBg="1"/>
      <p:bldP spid="22" grpId="0" build="p" animBg="1"/>
      <p:bldP spid="23" grpId="0" animBg="1"/>
      <p:bldP spid="23"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260648"/>
            <a:ext cx="8229600" cy="1143000"/>
          </a:xfrm>
        </p:spPr>
        <p:txBody>
          <a:bodyPr>
            <a:noAutofit/>
          </a:bodyPr>
          <a:lstStyle/>
          <a:p>
            <a:r>
              <a:rPr lang="fr-FR" sz="3600" dirty="0" smtClean="0"/>
              <a:t>E42 et E5 : Situation B </a:t>
            </a:r>
            <a:br>
              <a:rPr lang="fr-FR" sz="3600" dirty="0" smtClean="0"/>
            </a:br>
            <a:r>
              <a:rPr lang="fr-FR" sz="3600" dirty="0" smtClean="0"/>
              <a:t>CCF – Epreuve pratique orale</a:t>
            </a:r>
            <a:endParaRPr lang="fr-FR" sz="3600" dirty="0"/>
          </a:p>
        </p:txBody>
      </p:sp>
      <p:graphicFrame>
        <p:nvGraphicFramePr>
          <p:cNvPr id="12" name="Espace réservé du contenu 11"/>
          <p:cNvGraphicFramePr>
            <a:graphicFrameLocks noGrp="1"/>
          </p:cNvGraphicFramePr>
          <p:nvPr>
            <p:ph idx="1"/>
            <p:extLst>
              <p:ext uri="{D42A27DB-BD31-4B8C-83A1-F6EECF244321}">
                <p14:modId xmlns:p14="http://schemas.microsoft.com/office/powerpoint/2010/main" val="4036427118"/>
              </p:ext>
            </p:extLst>
          </p:nvPr>
        </p:nvGraphicFramePr>
        <p:xfrm>
          <a:off x="179512" y="1556792"/>
          <a:ext cx="8640960" cy="51125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Espace réservé de la date 2"/>
          <p:cNvSpPr>
            <a:spLocks noGrp="1"/>
          </p:cNvSpPr>
          <p:nvPr>
            <p:ph type="dt" sz="half" idx="10"/>
          </p:nvPr>
        </p:nvSpPr>
        <p:spPr/>
        <p:txBody>
          <a:bodyPr/>
          <a:lstStyle/>
          <a:p>
            <a:r>
              <a:rPr lang="fr-FR" smtClean="0"/>
              <a:t>25/11/2014</a:t>
            </a:r>
            <a:endParaRPr lang="fr-FR"/>
          </a:p>
        </p:txBody>
      </p:sp>
      <p:sp>
        <p:nvSpPr>
          <p:cNvPr id="4" name="Espace réservé du pied de page 3"/>
          <p:cNvSpPr>
            <a:spLocks noGrp="1"/>
          </p:cNvSpPr>
          <p:nvPr>
            <p:ph type="ftr" sz="quarter" idx="11"/>
          </p:nvPr>
        </p:nvSpPr>
        <p:spPr/>
        <p:txBody>
          <a:bodyPr/>
          <a:lstStyle/>
          <a:p>
            <a:r>
              <a:rPr lang="fr-FR" smtClean="0"/>
              <a:t>BTS CG</a:t>
            </a:r>
            <a:endParaRPr lang="fr-FR"/>
          </a:p>
        </p:txBody>
      </p:sp>
      <p:sp>
        <p:nvSpPr>
          <p:cNvPr id="5" name="Espace réservé du numéro de diapositive 4"/>
          <p:cNvSpPr>
            <a:spLocks noGrp="1"/>
          </p:cNvSpPr>
          <p:nvPr>
            <p:ph type="sldNum" sz="quarter" idx="12"/>
          </p:nvPr>
        </p:nvSpPr>
        <p:spPr/>
        <p:txBody>
          <a:bodyPr/>
          <a:lstStyle/>
          <a:p>
            <a:fld id="{751F1E87-D35C-4E55-AE57-ABA6AC50BFDB}" type="slidenum">
              <a:rPr lang="fr-FR" smtClean="0"/>
              <a:pPr/>
              <a:t>11</a:t>
            </a:fld>
            <a:endParaRPr lang="fr-FR"/>
          </a:p>
        </p:txBody>
      </p:sp>
    </p:spTree>
    <p:extLst>
      <p:ext uri="{BB962C8B-B14F-4D97-AF65-F5344CB8AC3E}">
        <p14:creationId xmlns:p14="http://schemas.microsoft.com/office/powerpoint/2010/main" val="995811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graphicEl>
                                              <a:dgm id="{4DFBCDF0-3D4E-4116-88D3-13426F02E727}"/>
                                            </p:graphicEl>
                                          </p:spTgt>
                                        </p:tgtEl>
                                        <p:attrNameLst>
                                          <p:attrName>style.visibility</p:attrName>
                                        </p:attrNameLst>
                                      </p:cBhvr>
                                      <p:to>
                                        <p:strVal val="visible"/>
                                      </p:to>
                                    </p:set>
                                    <p:animEffect transition="in" filter="barn(inVertical)">
                                      <p:cBhvr>
                                        <p:cTn id="7" dur="500"/>
                                        <p:tgtEl>
                                          <p:spTgt spid="12">
                                            <p:graphicEl>
                                              <a:dgm id="{4DFBCDF0-3D4E-4116-88D3-13426F02E727}"/>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2">
                                            <p:graphicEl>
                                              <a:dgm id="{445E0C08-BFB1-44B9-9371-021327214616}"/>
                                            </p:graphicEl>
                                          </p:spTgt>
                                        </p:tgtEl>
                                        <p:attrNameLst>
                                          <p:attrName>style.visibility</p:attrName>
                                        </p:attrNameLst>
                                      </p:cBhvr>
                                      <p:to>
                                        <p:strVal val="visible"/>
                                      </p:to>
                                    </p:set>
                                    <p:animEffect transition="in" filter="barn(inVertical)">
                                      <p:cBhvr>
                                        <p:cTn id="12" dur="500"/>
                                        <p:tgtEl>
                                          <p:spTgt spid="12">
                                            <p:graphicEl>
                                              <a:dgm id="{445E0C08-BFB1-44B9-9371-021327214616}"/>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2">
                                            <p:graphicEl>
                                              <a:dgm id="{FC32ED1A-B67C-4F46-A347-34D518ADA3C6}"/>
                                            </p:graphicEl>
                                          </p:spTgt>
                                        </p:tgtEl>
                                        <p:attrNameLst>
                                          <p:attrName>style.visibility</p:attrName>
                                        </p:attrNameLst>
                                      </p:cBhvr>
                                      <p:to>
                                        <p:strVal val="visible"/>
                                      </p:to>
                                    </p:set>
                                    <p:animEffect transition="in" filter="barn(inVertical)">
                                      <p:cBhvr>
                                        <p:cTn id="17" dur="500"/>
                                        <p:tgtEl>
                                          <p:spTgt spid="12">
                                            <p:graphicEl>
                                              <a:dgm id="{FC32ED1A-B67C-4F46-A347-34D518ADA3C6}"/>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2">
                                            <p:graphicEl>
                                              <a:dgm id="{30C9DEE7-BE8F-4030-97C2-A979C5BCC57C}"/>
                                            </p:graphicEl>
                                          </p:spTgt>
                                        </p:tgtEl>
                                        <p:attrNameLst>
                                          <p:attrName>style.visibility</p:attrName>
                                        </p:attrNameLst>
                                      </p:cBhvr>
                                      <p:to>
                                        <p:strVal val="visible"/>
                                      </p:to>
                                    </p:set>
                                    <p:animEffect transition="in" filter="barn(inVertical)">
                                      <p:cBhvr>
                                        <p:cTn id="22" dur="500"/>
                                        <p:tgtEl>
                                          <p:spTgt spid="12">
                                            <p:graphicEl>
                                              <a:dgm id="{30C9DEE7-BE8F-4030-97C2-A979C5BCC57C}"/>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2">
                                            <p:graphicEl>
                                              <a:dgm id="{9B42E3EC-2146-4F99-B7FF-43E71825BBF4}"/>
                                            </p:graphicEl>
                                          </p:spTgt>
                                        </p:tgtEl>
                                        <p:attrNameLst>
                                          <p:attrName>style.visibility</p:attrName>
                                        </p:attrNameLst>
                                      </p:cBhvr>
                                      <p:to>
                                        <p:strVal val="visible"/>
                                      </p:to>
                                    </p:set>
                                    <p:animEffect transition="in" filter="barn(inVertical)">
                                      <p:cBhvr>
                                        <p:cTn id="27" dur="500"/>
                                        <p:tgtEl>
                                          <p:spTgt spid="12">
                                            <p:graphicEl>
                                              <a:dgm id="{9B42E3EC-2146-4F99-B7FF-43E71825BBF4}"/>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2">
                                            <p:graphicEl>
                                              <a:dgm id="{915A5D74-45FF-47E4-8E1E-48D729B7CBED}"/>
                                            </p:graphicEl>
                                          </p:spTgt>
                                        </p:tgtEl>
                                        <p:attrNameLst>
                                          <p:attrName>style.visibility</p:attrName>
                                        </p:attrNameLst>
                                      </p:cBhvr>
                                      <p:to>
                                        <p:strVal val="visible"/>
                                      </p:to>
                                    </p:set>
                                    <p:animEffect transition="in" filter="barn(inVertical)">
                                      <p:cBhvr>
                                        <p:cTn id="32" dur="500"/>
                                        <p:tgtEl>
                                          <p:spTgt spid="12">
                                            <p:graphicEl>
                                              <a:dgm id="{915A5D74-45FF-47E4-8E1E-48D729B7CBED}"/>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2" grpId="0">
        <p:bldSub>
          <a:bldDgm bld="lvlAtOnce"/>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260648"/>
            <a:ext cx="8229600" cy="1143000"/>
          </a:xfrm>
        </p:spPr>
        <p:txBody>
          <a:bodyPr>
            <a:normAutofit fontScale="90000"/>
          </a:bodyPr>
          <a:lstStyle/>
          <a:p>
            <a:r>
              <a:rPr lang="fr-FR" sz="4000" dirty="0" smtClean="0"/>
              <a:t>E6 – Parcours  de profession-</a:t>
            </a:r>
            <a:br>
              <a:rPr lang="fr-FR" sz="4000" dirty="0" smtClean="0"/>
            </a:br>
            <a:r>
              <a:rPr lang="fr-FR" sz="4000" dirty="0" err="1" smtClean="0"/>
              <a:t>nalisation</a:t>
            </a:r>
            <a:r>
              <a:rPr lang="fr-FR" sz="4000" dirty="0"/>
              <a:t> </a:t>
            </a:r>
            <a:r>
              <a:rPr lang="fr-FR" sz="4000" dirty="0" smtClean="0"/>
              <a:t>: Finalités et objectifs</a:t>
            </a:r>
            <a:endParaRPr lang="fr-FR" sz="4000"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1317762026"/>
              </p:ext>
            </p:extLst>
          </p:nvPr>
        </p:nvGraphicFramePr>
        <p:xfrm>
          <a:off x="467544" y="1772816"/>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Espace réservé de la date 2"/>
          <p:cNvSpPr>
            <a:spLocks noGrp="1"/>
          </p:cNvSpPr>
          <p:nvPr>
            <p:ph type="dt" sz="half" idx="10"/>
          </p:nvPr>
        </p:nvSpPr>
        <p:spPr/>
        <p:txBody>
          <a:bodyPr/>
          <a:lstStyle/>
          <a:p>
            <a:r>
              <a:rPr lang="fr-FR" smtClean="0"/>
              <a:t>25/11/2014</a:t>
            </a:r>
            <a:endParaRPr lang="fr-FR"/>
          </a:p>
        </p:txBody>
      </p:sp>
      <p:sp>
        <p:nvSpPr>
          <p:cNvPr id="5" name="Espace réservé du pied de page 4"/>
          <p:cNvSpPr>
            <a:spLocks noGrp="1"/>
          </p:cNvSpPr>
          <p:nvPr>
            <p:ph type="ftr" sz="quarter" idx="11"/>
          </p:nvPr>
        </p:nvSpPr>
        <p:spPr/>
        <p:txBody>
          <a:bodyPr/>
          <a:lstStyle/>
          <a:p>
            <a:r>
              <a:rPr lang="fr-FR" smtClean="0"/>
              <a:t>BTS CG</a:t>
            </a:r>
            <a:endParaRPr lang="fr-FR"/>
          </a:p>
        </p:txBody>
      </p:sp>
      <p:sp>
        <p:nvSpPr>
          <p:cNvPr id="6" name="Espace réservé du numéro de diapositive 5"/>
          <p:cNvSpPr>
            <a:spLocks noGrp="1"/>
          </p:cNvSpPr>
          <p:nvPr>
            <p:ph type="sldNum" sz="quarter" idx="12"/>
          </p:nvPr>
        </p:nvSpPr>
        <p:spPr/>
        <p:txBody>
          <a:bodyPr/>
          <a:lstStyle/>
          <a:p>
            <a:fld id="{751F1E87-D35C-4E55-AE57-ABA6AC50BFDB}" type="slidenum">
              <a:rPr lang="fr-FR" smtClean="0"/>
              <a:pPr/>
              <a:t>12</a:t>
            </a:fld>
            <a:endParaRPr lang="fr-FR"/>
          </a:p>
        </p:txBody>
      </p:sp>
    </p:spTree>
    <p:extLst>
      <p:ext uri="{BB962C8B-B14F-4D97-AF65-F5344CB8AC3E}">
        <p14:creationId xmlns:p14="http://schemas.microsoft.com/office/powerpoint/2010/main" val="2035051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graphicEl>
                                              <a:dgm id="{76834FA6-ABB8-479A-8A86-0E42CE219106}"/>
                                            </p:graphicEl>
                                          </p:spTgt>
                                        </p:tgtEl>
                                        <p:attrNameLst>
                                          <p:attrName>style.visibility</p:attrName>
                                        </p:attrNameLst>
                                      </p:cBhvr>
                                      <p:to>
                                        <p:strVal val="visible"/>
                                      </p:to>
                                    </p:set>
                                    <p:animEffect transition="in" filter="barn(inVertical)">
                                      <p:cBhvr>
                                        <p:cTn id="7" dur="2000"/>
                                        <p:tgtEl>
                                          <p:spTgt spid="4">
                                            <p:graphicEl>
                                              <a:dgm id="{76834FA6-ABB8-479A-8A86-0E42CE219106}"/>
                                            </p:graphicEl>
                                          </p:spTgt>
                                        </p:tgtEl>
                                      </p:cBhvr>
                                    </p:animEffect>
                                  </p:childTnLst>
                                </p:cTn>
                              </p:par>
                            </p:childTnLst>
                          </p:cTn>
                        </p:par>
                        <p:par>
                          <p:cTn id="8" fill="hold">
                            <p:stCondLst>
                              <p:cond delay="2000"/>
                            </p:stCondLst>
                            <p:childTnLst>
                              <p:par>
                                <p:cTn id="9" presetID="16" presetClass="entr" presetSubtype="21" fill="hold" grpId="0" nodeType="afterEffect">
                                  <p:stCondLst>
                                    <p:cond delay="0"/>
                                  </p:stCondLst>
                                  <p:childTnLst>
                                    <p:set>
                                      <p:cBhvr>
                                        <p:cTn id="10" dur="1" fill="hold">
                                          <p:stCondLst>
                                            <p:cond delay="0"/>
                                          </p:stCondLst>
                                        </p:cTn>
                                        <p:tgtEl>
                                          <p:spTgt spid="4">
                                            <p:graphicEl>
                                              <a:dgm id="{7BDAC603-5D60-4EBC-B3A7-BADC4C9A1E85}"/>
                                            </p:graphicEl>
                                          </p:spTgt>
                                        </p:tgtEl>
                                        <p:attrNameLst>
                                          <p:attrName>style.visibility</p:attrName>
                                        </p:attrNameLst>
                                      </p:cBhvr>
                                      <p:to>
                                        <p:strVal val="visible"/>
                                      </p:to>
                                    </p:set>
                                    <p:animEffect transition="in" filter="barn(inVertical)">
                                      <p:cBhvr>
                                        <p:cTn id="11" dur="2000"/>
                                        <p:tgtEl>
                                          <p:spTgt spid="4">
                                            <p:graphicEl>
                                              <a:dgm id="{7BDAC603-5D60-4EBC-B3A7-BADC4C9A1E85}"/>
                                            </p:graphicEl>
                                          </p:spTgt>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grpId="0" nodeType="clickEffect">
                                  <p:stCondLst>
                                    <p:cond delay="0"/>
                                  </p:stCondLst>
                                  <p:childTnLst>
                                    <p:set>
                                      <p:cBhvr>
                                        <p:cTn id="15" dur="1" fill="hold">
                                          <p:stCondLst>
                                            <p:cond delay="0"/>
                                          </p:stCondLst>
                                        </p:cTn>
                                        <p:tgtEl>
                                          <p:spTgt spid="4">
                                            <p:graphicEl>
                                              <a:dgm id="{73EFB2B5-3B97-4085-907A-89D5AE4BA6EA}"/>
                                            </p:graphicEl>
                                          </p:spTgt>
                                        </p:tgtEl>
                                        <p:attrNameLst>
                                          <p:attrName>style.visibility</p:attrName>
                                        </p:attrNameLst>
                                      </p:cBhvr>
                                      <p:to>
                                        <p:strVal val="visible"/>
                                      </p:to>
                                    </p:set>
                                    <p:animEffect transition="in" filter="barn(inVertical)">
                                      <p:cBhvr>
                                        <p:cTn id="16" dur="2000"/>
                                        <p:tgtEl>
                                          <p:spTgt spid="4">
                                            <p:graphicEl>
                                              <a:dgm id="{73EFB2B5-3B97-4085-907A-89D5AE4BA6EA}"/>
                                            </p:graphicEl>
                                          </p:spTgt>
                                        </p:tgtEl>
                                      </p:cBhvr>
                                    </p:animEffect>
                                  </p:childTnLst>
                                </p:cTn>
                              </p:par>
                            </p:childTnLst>
                          </p:cTn>
                        </p:par>
                        <p:par>
                          <p:cTn id="17" fill="hold">
                            <p:stCondLst>
                              <p:cond delay="2000"/>
                            </p:stCondLst>
                            <p:childTnLst>
                              <p:par>
                                <p:cTn id="18" presetID="16" presetClass="entr" presetSubtype="21" fill="hold" grpId="0" nodeType="afterEffect">
                                  <p:stCondLst>
                                    <p:cond delay="0"/>
                                  </p:stCondLst>
                                  <p:childTnLst>
                                    <p:set>
                                      <p:cBhvr>
                                        <p:cTn id="19" dur="1" fill="hold">
                                          <p:stCondLst>
                                            <p:cond delay="0"/>
                                          </p:stCondLst>
                                        </p:cTn>
                                        <p:tgtEl>
                                          <p:spTgt spid="4">
                                            <p:graphicEl>
                                              <a:dgm id="{EA621472-7F74-4909-9AA1-87B2FD282D17}"/>
                                            </p:graphicEl>
                                          </p:spTgt>
                                        </p:tgtEl>
                                        <p:attrNameLst>
                                          <p:attrName>style.visibility</p:attrName>
                                        </p:attrNameLst>
                                      </p:cBhvr>
                                      <p:to>
                                        <p:strVal val="visible"/>
                                      </p:to>
                                    </p:set>
                                    <p:animEffect transition="in" filter="barn(inVertical)">
                                      <p:cBhvr>
                                        <p:cTn id="20" dur="2000"/>
                                        <p:tgtEl>
                                          <p:spTgt spid="4">
                                            <p:graphicEl>
                                              <a:dgm id="{EA621472-7F74-4909-9AA1-87B2FD282D17}"/>
                                            </p:graphicEl>
                                          </p:spTgt>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4">
                                            <p:graphicEl>
                                              <a:dgm id="{51168C81-CC86-4D24-8F83-A06CD3578726}"/>
                                            </p:graphicEl>
                                          </p:spTgt>
                                        </p:tgtEl>
                                        <p:attrNameLst>
                                          <p:attrName>style.visibility</p:attrName>
                                        </p:attrNameLst>
                                      </p:cBhvr>
                                      <p:to>
                                        <p:strVal val="visible"/>
                                      </p:to>
                                    </p:set>
                                    <p:animEffect transition="in" filter="barn(inVertical)">
                                      <p:cBhvr>
                                        <p:cTn id="25" dur="2000"/>
                                        <p:tgtEl>
                                          <p:spTgt spid="4">
                                            <p:graphicEl>
                                              <a:dgm id="{51168C81-CC86-4D24-8F83-A06CD3578726}"/>
                                            </p:graphicEl>
                                          </p:spTgt>
                                        </p:tgtEl>
                                      </p:cBhvr>
                                    </p:animEffect>
                                  </p:childTnLst>
                                </p:cTn>
                              </p:par>
                            </p:childTnLst>
                          </p:cTn>
                        </p:par>
                        <p:par>
                          <p:cTn id="26" fill="hold">
                            <p:stCondLst>
                              <p:cond delay="2000"/>
                            </p:stCondLst>
                            <p:childTnLst>
                              <p:par>
                                <p:cTn id="27" presetID="16" presetClass="entr" presetSubtype="21" fill="hold" grpId="0" nodeType="afterEffect">
                                  <p:stCondLst>
                                    <p:cond delay="0"/>
                                  </p:stCondLst>
                                  <p:childTnLst>
                                    <p:set>
                                      <p:cBhvr>
                                        <p:cTn id="28" dur="1" fill="hold">
                                          <p:stCondLst>
                                            <p:cond delay="0"/>
                                          </p:stCondLst>
                                        </p:cTn>
                                        <p:tgtEl>
                                          <p:spTgt spid="4">
                                            <p:graphicEl>
                                              <a:dgm id="{33928724-88E4-42DE-911D-81A9EF574549}"/>
                                            </p:graphicEl>
                                          </p:spTgt>
                                        </p:tgtEl>
                                        <p:attrNameLst>
                                          <p:attrName>style.visibility</p:attrName>
                                        </p:attrNameLst>
                                      </p:cBhvr>
                                      <p:to>
                                        <p:strVal val="visible"/>
                                      </p:to>
                                    </p:set>
                                    <p:animEffect transition="in" filter="barn(inVertical)">
                                      <p:cBhvr>
                                        <p:cTn id="29" dur="2000"/>
                                        <p:tgtEl>
                                          <p:spTgt spid="4">
                                            <p:graphicEl>
                                              <a:dgm id="{33928724-88E4-42DE-911D-81A9EF574549}"/>
                                            </p:graphicEl>
                                          </p:spTgt>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grpId="0" nodeType="clickEffect">
                                  <p:stCondLst>
                                    <p:cond delay="0"/>
                                  </p:stCondLst>
                                  <p:childTnLst>
                                    <p:set>
                                      <p:cBhvr>
                                        <p:cTn id="33" dur="1" fill="hold">
                                          <p:stCondLst>
                                            <p:cond delay="0"/>
                                          </p:stCondLst>
                                        </p:cTn>
                                        <p:tgtEl>
                                          <p:spTgt spid="4">
                                            <p:graphicEl>
                                              <a:dgm id="{D2C7C7AF-817B-4290-AF2D-56D215874D8A}"/>
                                            </p:graphicEl>
                                          </p:spTgt>
                                        </p:tgtEl>
                                        <p:attrNameLst>
                                          <p:attrName>style.visibility</p:attrName>
                                        </p:attrNameLst>
                                      </p:cBhvr>
                                      <p:to>
                                        <p:strVal val="visible"/>
                                      </p:to>
                                    </p:set>
                                    <p:animEffect transition="in" filter="barn(inVertical)">
                                      <p:cBhvr>
                                        <p:cTn id="34" dur="2000"/>
                                        <p:tgtEl>
                                          <p:spTgt spid="4">
                                            <p:graphicEl>
                                              <a:dgm id="{D2C7C7AF-817B-4290-AF2D-56D215874D8A}"/>
                                            </p:graphicEl>
                                          </p:spTgt>
                                        </p:tgtEl>
                                      </p:cBhvr>
                                    </p:animEffect>
                                  </p:childTnLst>
                                </p:cTn>
                              </p:par>
                            </p:childTnLst>
                          </p:cTn>
                        </p:par>
                        <p:par>
                          <p:cTn id="35" fill="hold">
                            <p:stCondLst>
                              <p:cond delay="2000"/>
                            </p:stCondLst>
                            <p:childTnLst>
                              <p:par>
                                <p:cTn id="36" presetID="16" presetClass="entr" presetSubtype="21" fill="hold" grpId="0" nodeType="afterEffect">
                                  <p:stCondLst>
                                    <p:cond delay="0"/>
                                  </p:stCondLst>
                                  <p:childTnLst>
                                    <p:set>
                                      <p:cBhvr>
                                        <p:cTn id="37" dur="1" fill="hold">
                                          <p:stCondLst>
                                            <p:cond delay="0"/>
                                          </p:stCondLst>
                                        </p:cTn>
                                        <p:tgtEl>
                                          <p:spTgt spid="4">
                                            <p:graphicEl>
                                              <a:dgm id="{BA5FB52D-90AB-4F92-AEE0-352FC17FAADD}"/>
                                            </p:graphicEl>
                                          </p:spTgt>
                                        </p:tgtEl>
                                        <p:attrNameLst>
                                          <p:attrName>style.visibility</p:attrName>
                                        </p:attrNameLst>
                                      </p:cBhvr>
                                      <p:to>
                                        <p:strVal val="visible"/>
                                      </p:to>
                                    </p:set>
                                    <p:animEffect transition="in" filter="barn(inVertical)">
                                      <p:cBhvr>
                                        <p:cTn id="38" dur="2000"/>
                                        <p:tgtEl>
                                          <p:spTgt spid="4">
                                            <p:graphicEl>
                                              <a:dgm id="{BA5FB52D-90AB-4F92-AEE0-352FC17FAADD}"/>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260648"/>
            <a:ext cx="8229600" cy="1143000"/>
          </a:xfrm>
        </p:spPr>
        <p:txBody>
          <a:bodyPr>
            <a:normAutofit fontScale="90000"/>
          </a:bodyPr>
          <a:lstStyle/>
          <a:p>
            <a:r>
              <a:rPr lang="fr-FR" dirty="0" smtClean="0"/>
              <a:t>E6 : Parcours de </a:t>
            </a:r>
            <a:br>
              <a:rPr lang="fr-FR" dirty="0" smtClean="0"/>
            </a:br>
            <a:r>
              <a:rPr lang="fr-FR" dirty="0" smtClean="0"/>
              <a:t>professionnalisation </a:t>
            </a:r>
            <a:r>
              <a:rPr lang="fr-FR" sz="2700" dirty="0" smtClean="0"/>
              <a:t>(orale ponctuelle)</a:t>
            </a:r>
            <a:endParaRPr lang="fr-FR" sz="2700" dirty="0"/>
          </a:p>
        </p:txBody>
      </p:sp>
      <p:graphicFrame>
        <p:nvGraphicFramePr>
          <p:cNvPr id="9" name="Espace réservé du contenu 8"/>
          <p:cNvGraphicFramePr>
            <a:graphicFrameLocks noGrp="1"/>
          </p:cNvGraphicFramePr>
          <p:nvPr>
            <p:ph idx="1"/>
            <p:extLst>
              <p:ext uri="{D42A27DB-BD31-4B8C-83A1-F6EECF244321}">
                <p14:modId xmlns:p14="http://schemas.microsoft.com/office/powerpoint/2010/main" val="1733914936"/>
              </p:ext>
            </p:extLst>
          </p:nvPr>
        </p:nvGraphicFramePr>
        <p:xfrm>
          <a:off x="251520" y="1556792"/>
          <a:ext cx="8640960" cy="481399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Espace réservé de la date 2"/>
          <p:cNvSpPr>
            <a:spLocks noGrp="1"/>
          </p:cNvSpPr>
          <p:nvPr>
            <p:ph type="dt" sz="half" idx="10"/>
          </p:nvPr>
        </p:nvSpPr>
        <p:spPr/>
        <p:txBody>
          <a:bodyPr/>
          <a:lstStyle/>
          <a:p>
            <a:r>
              <a:rPr lang="fr-FR" smtClean="0"/>
              <a:t>25/11/2014</a:t>
            </a:r>
            <a:endParaRPr lang="fr-FR"/>
          </a:p>
        </p:txBody>
      </p:sp>
      <p:sp>
        <p:nvSpPr>
          <p:cNvPr id="4" name="Espace réservé du pied de page 3"/>
          <p:cNvSpPr>
            <a:spLocks noGrp="1"/>
          </p:cNvSpPr>
          <p:nvPr>
            <p:ph type="ftr" sz="quarter" idx="11"/>
          </p:nvPr>
        </p:nvSpPr>
        <p:spPr/>
        <p:txBody>
          <a:bodyPr/>
          <a:lstStyle/>
          <a:p>
            <a:r>
              <a:rPr lang="fr-FR" smtClean="0"/>
              <a:t>BTS CG</a:t>
            </a:r>
            <a:endParaRPr lang="fr-FR"/>
          </a:p>
        </p:txBody>
      </p:sp>
      <p:sp>
        <p:nvSpPr>
          <p:cNvPr id="5" name="Espace réservé du numéro de diapositive 4"/>
          <p:cNvSpPr>
            <a:spLocks noGrp="1"/>
          </p:cNvSpPr>
          <p:nvPr>
            <p:ph type="sldNum" sz="quarter" idx="12"/>
          </p:nvPr>
        </p:nvSpPr>
        <p:spPr/>
        <p:txBody>
          <a:bodyPr/>
          <a:lstStyle/>
          <a:p>
            <a:fld id="{751F1E87-D35C-4E55-AE57-ABA6AC50BFDB}" type="slidenum">
              <a:rPr lang="fr-FR" smtClean="0"/>
              <a:pPr/>
              <a:t>13</a:t>
            </a:fld>
            <a:endParaRPr lang="fr-FR"/>
          </a:p>
        </p:txBody>
      </p:sp>
    </p:spTree>
    <p:extLst>
      <p:ext uri="{BB962C8B-B14F-4D97-AF65-F5344CB8AC3E}">
        <p14:creationId xmlns:p14="http://schemas.microsoft.com/office/powerpoint/2010/main" val="1453739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
                                            <p:graphicEl>
                                              <a:dgm id="{74C9A410-21D8-44D7-AE3D-ADA0EF8CB487}"/>
                                            </p:graphicEl>
                                          </p:spTgt>
                                        </p:tgtEl>
                                        <p:attrNameLst>
                                          <p:attrName>style.visibility</p:attrName>
                                        </p:attrNameLst>
                                      </p:cBhvr>
                                      <p:to>
                                        <p:strVal val="visible"/>
                                      </p:to>
                                    </p:set>
                                    <p:anim calcmode="lin" valueType="num">
                                      <p:cBhvr additive="base">
                                        <p:cTn id="7" dur="1000" fill="hold"/>
                                        <p:tgtEl>
                                          <p:spTgt spid="9">
                                            <p:graphicEl>
                                              <a:dgm id="{74C9A410-21D8-44D7-AE3D-ADA0EF8CB487}"/>
                                            </p:graphicEl>
                                          </p:spTgt>
                                        </p:tgtEl>
                                        <p:attrNameLst>
                                          <p:attrName>ppt_x</p:attrName>
                                        </p:attrNameLst>
                                      </p:cBhvr>
                                      <p:tavLst>
                                        <p:tav tm="0">
                                          <p:val>
                                            <p:strVal val="0-#ppt_w/2"/>
                                          </p:val>
                                        </p:tav>
                                        <p:tav tm="100000">
                                          <p:val>
                                            <p:strVal val="#ppt_x"/>
                                          </p:val>
                                        </p:tav>
                                      </p:tavLst>
                                    </p:anim>
                                    <p:anim calcmode="lin" valueType="num">
                                      <p:cBhvr additive="base">
                                        <p:cTn id="8" dur="1000" fill="hold"/>
                                        <p:tgtEl>
                                          <p:spTgt spid="9">
                                            <p:graphicEl>
                                              <a:dgm id="{74C9A410-21D8-44D7-AE3D-ADA0EF8CB487}"/>
                                            </p:graphic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
                                            <p:graphicEl>
                                              <a:dgm id="{99FA941F-E54B-4525-A353-2A6BF4241EAD}"/>
                                            </p:graphicEl>
                                          </p:spTgt>
                                        </p:tgtEl>
                                        <p:attrNameLst>
                                          <p:attrName>style.visibility</p:attrName>
                                        </p:attrNameLst>
                                      </p:cBhvr>
                                      <p:to>
                                        <p:strVal val="visible"/>
                                      </p:to>
                                    </p:set>
                                    <p:anim calcmode="lin" valueType="num">
                                      <p:cBhvr additive="base">
                                        <p:cTn id="13" dur="1000" fill="hold"/>
                                        <p:tgtEl>
                                          <p:spTgt spid="9">
                                            <p:graphicEl>
                                              <a:dgm id="{99FA941F-E54B-4525-A353-2A6BF4241EAD}"/>
                                            </p:graphicEl>
                                          </p:spTgt>
                                        </p:tgtEl>
                                        <p:attrNameLst>
                                          <p:attrName>ppt_x</p:attrName>
                                        </p:attrNameLst>
                                      </p:cBhvr>
                                      <p:tavLst>
                                        <p:tav tm="0">
                                          <p:val>
                                            <p:strVal val="0-#ppt_w/2"/>
                                          </p:val>
                                        </p:tav>
                                        <p:tav tm="100000">
                                          <p:val>
                                            <p:strVal val="#ppt_x"/>
                                          </p:val>
                                        </p:tav>
                                      </p:tavLst>
                                    </p:anim>
                                    <p:anim calcmode="lin" valueType="num">
                                      <p:cBhvr additive="base">
                                        <p:cTn id="14" dur="1000" fill="hold"/>
                                        <p:tgtEl>
                                          <p:spTgt spid="9">
                                            <p:graphicEl>
                                              <a:dgm id="{99FA941F-E54B-4525-A353-2A6BF4241EAD}"/>
                                            </p:graphic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9">
                                            <p:graphicEl>
                                              <a:dgm id="{9B9FA085-60DF-4DA5-9975-67D9A24B73B5}"/>
                                            </p:graphicEl>
                                          </p:spTgt>
                                        </p:tgtEl>
                                        <p:attrNameLst>
                                          <p:attrName>style.visibility</p:attrName>
                                        </p:attrNameLst>
                                      </p:cBhvr>
                                      <p:to>
                                        <p:strVal val="visible"/>
                                      </p:to>
                                    </p:set>
                                    <p:anim calcmode="lin" valueType="num">
                                      <p:cBhvr additive="base">
                                        <p:cTn id="19" dur="1000" fill="hold"/>
                                        <p:tgtEl>
                                          <p:spTgt spid="9">
                                            <p:graphicEl>
                                              <a:dgm id="{9B9FA085-60DF-4DA5-9975-67D9A24B73B5}"/>
                                            </p:graphicEl>
                                          </p:spTgt>
                                        </p:tgtEl>
                                        <p:attrNameLst>
                                          <p:attrName>ppt_x</p:attrName>
                                        </p:attrNameLst>
                                      </p:cBhvr>
                                      <p:tavLst>
                                        <p:tav tm="0">
                                          <p:val>
                                            <p:strVal val="0-#ppt_w/2"/>
                                          </p:val>
                                        </p:tav>
                                        <p:tav tm="100000">
                                          <p:val>
                                            <p:strVal val="#ppt_x"/>
                                          </p:val>
                                        </p:tav>
                                      </p:tavLst>
                                    </p:anim>
                                    <p:anim calcmode="lin" valueType="num">
                                      <p:cBhvr additive="base">
                                        <p:cTn id="20" dur="1000" fill="hold"/>
                                        <p:tgtEl>
                                          <p:spTgt spid="9">
                                            <p:graphicEl>
                                              <a:dgm id="{9B9FA085-60DF-4DA5-9975-67D9A24B73B5}"/>
                                            </p:graphic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9">
                                            <p:graphicEl>
                                              <a:dgm id="{FA5F4419-2290-473B-8F68-18D2E0A91B3E}"/>
                                            </p:graphicEl>
                                          </p:spTgt>
                                        </p:tgtEl>
                                        <p:attrNameLst>
                                          <p:attrName>style.visibility</p:attrName>
                                        </p:attrNameLst>
                                      </p:cBhvr>
                                      <p:to>
                                        <p:strVal val="visible"/>
                                      </p:to>
                                    </p:set>
                                    <p:anim calcmode="lin" valueType="num">
                                      <p:cBhvr additive="base">
                                        <p:cTn id="25" dur="1000" fill="hold"/>
                                        <p:tgtEl>
                                          <p:spTgt spid="9">
                                            <p:graphicEl>
                                              <a:dgm id="{FA5F4419-2290-473B-8F68-18D2E0A91B3E}"/>
                                            </p:graphicEl>
                                          </p:spTgt>
                                        </p:tgtEl>
                                        <p:attrNameLst>
                                          <p:attrName>ppt_x</p:attrName>
                                        </p:attrNameLst>
                                      </p:cBhvr>
                                      <p:tavLst>
                                        <p:tav tm="0">
                                          <p:val>
                                            <p:strVal val="0-#ppt_w/2"/>
                                          </p:val>
                                        </p:tav>
                                        <p:tav tm="100000">
                                          <p:val>
                                            <p:strVal val="#ppt_x"/>
                                          </p:val>
                                        </p:tav>
                                      </p:tavLst>
                                    </p:anim>
                                    <p:anim calcmode="lin" valueType="num">
                                      <p:cBhvr additive="base">
                                        <p:cTn id="26" dur="1000" fill="hold"/>
                                        <p:tgtEl>
                                          <p:spTgt spid="9">
                                            <p:graphicEl>
                                              <a:dgm id="{FA5F4419-2290-473B-8F68-18D2E0A91B3E}"/>
                                            </p:graphic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9">
                                            <p:graphicEl>
                                              <a:dgm id="{5BCF7186-4074-4F2B-BB78-78126BF17A5C}"/>
                                            </p:graphicEl>
                                          </p:spTgt>
                                        </p:tgtEl>
                                        <p:attrNameLst>
                                          <p:attrName>style.visibility</p:attrName>
                                        </p:attrNameLst>
                                      </p:cBhvr>
                                      <p:to>
                                        <p:strVal val="visible"/>
                                      </p:to>
                                    </p:set>
                                    <p:anim calcmode="lin" valueType="num">
                                      <p:cBhvr additive="base">
                                        <p:cTn id="31" dur="1000" fill="hold"/>
                                        <p:tgtEl>
                                          <p:spTgt spid="9">
                                            <p:graphicEl>
                                              <a:dgm id="{5BCF7186-4074-4F2B-BB78-78126BF17A5C}"/>
                                            </p:graphicEl>
                                          </p:spTgt>
                                        </p:tgtEl>
                                        <p:attrNameLst>
                                          <p:attrName>ppt_x</p:attrName>
                                        </p:attrNameLst>
                                      </p:cBhvr>
                                      <p:tavLst>
                                        <p:tav tm="0">
                                          <p:val>
                                            <p:strVal val="0-#ppt_w/2"/>
                                          </p:val>
                                        </p:tav>
                                        <p:tav tm="100000">
                                          <p:val>
                                            <p:strVal val="#ppt_x"/>
                                          </p:val>
                                        </p:tav>
                                      </p:tavLst>
                                    </p:anim>
                                    <p:anim calcmode="lin" valueType="num">
                                      <p:cBhvr additive="base">
                                        <p:cTn id="32" dur="1000" fill="hold"/>
                                        <p:tgtEl>
                                          <p:spTgt spid="9">
                                            <p:graphicEl>
                                              <a:dgm id="{5BCF7186-4074-4F2B-BB78-78126BF17A5C}"/>
                                            </p:graphic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9">
                                            <p:graphicEl>
                                              <a:dgm id="{264A6E5E-5629-436C-95F9-478C40527757}"/>
                                            </p:graphicEl>
                                          </p:spTgt>
                                        </p:tgtEl>
                                        <p:attrNameLst>
                                          <p:attrName>style.visibility</p:attrName>
                                        </p:attrNameLst>
                                      </p:cBhvr>
                                      <p:to>
                                        <p:strVal val="visible"/>
                                      </p:to>
                                    </p:set>
                                    <p:anim calcmode="lin" valueType="num">
                                      <p:cBhvr additive="base">
                                        <p:cTn id="37" dur="1000" fill="hold"/>
                                        <p:tgtEl>
                                          <p:spTgt spid="9">
                                            <p:graphicEl>
                                              <a:dgm id="{264A6E5E-5629-436C-95F9-478C40527757}"/>
                                            </p:graphicEl>
                                          </p:spTgt>
                                        </p:tgtEl>
                                        <p:attrNameLst>
                                          <p:attrName>ppt_x</p:attrName>
                                        </p:attrNameLst>
                                      </p:cBhvr>
                                      <p:tavLst>
                                        <p:tav tm="0">
                                          <p:val>
                                            <p:strVal val="0-#ppt_w/2"/>
                                          </p:val>
                                        </p:tav>
                                        <p:tav tm="100000">
                                          <p:val>
                                            <p:strVal val="#ppt_x"/>
                                          </p:val>
                                        </p:tav>
                                      </p:tavLst>
                                    </p:anim>
                                    <p:anim calcmode="lin" valueType="num">
                                      <p:cBhvr additive="base">
                                        <p:cTn id="38" dur="1000" fill="hold"/>
                                        <p:tgtEl>
                                          <p:spTgt spid="9">
                                            <p:graphicEl>
                                              <a:dgm id="{264A6E5E-5629-436C-95F9-478C40527757}"/>
                                            </p:graphic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Sub>
          <a:bldDgm bld="one"/>
        </p:bldSub>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260648"/>
            <a:ext cx="8229600" cy="1143000"/>
          </a:xfrm>
        </p:spPr>
        <p:txBody>
          <a:bodyPr>
            <a:normAutofit/>
          </a:bodyPr>
          <a:lstStyle/>
          <a:p>
            <a:r>
              <a:rPr lang="fr-FR" dirty="0" smtClean="0"/>
              <a:t>Evaluation certificative </a:t>
            </a:r>
            <a:endParaRPr lang="fr-FR" sz="2700" dirty="0"/>
          </a:p>
        </p:txBody>
      </p:sp>
      <p:sp>
        <p:nvSpPr>
          <p:cNvPr id="3" name="Espace réservé de la date 2"/>
          <p:cNvSpPr>
            <a:spLocks noGrp="1"/>
          </p:cNvSpPr>
          <p:nvPr>
            <p:ph type="dt" sz="half" idx="10"/>
          </p:nvPr>
        </p:nvSpPr>
        <p:spPr/>
        <p:txBody>
          <a:bodyPr/>
          <a:lstStyle/>
          <a:p>
            <a:r>
              <a:rPr lang="fr-FR" smtClean="0"/>
              <a:t>25/11/2014</a:t>
            </a:r>
            <a:endParaRPr lang="fr-FR"/>
          </a:p>
        </p:txBody>
      </p:sp>
      <p:sp>
        <p:nvSpPr>
          <p:cNvPr id="4" name="Espace réservé du pied de page 3"/>
          <p:cNvSpPr>
            <a:spLocks noGrp="1"/>
          </p:cNvSpPr>
          <p:nvPr>
            <p:ph type="ftr" sz="quarter" idx="11"/>
          </p:nvPr>
        </p:nvSpPr>
        <p:spPr/>
        <p:txBody>
          <a:bodyPr/>
          <a:lstStyle/>
          <a:p>
            <a:r>
              <a:rPr lang="fr-FR" smtClean="0"/>
              <a:t>BTS CG</a:t>
            </a:r>
            <a:endParaRPr lang="fr-FR"/>
          </a:p>
        </p:txBody>
      </p:sp>
      <p:sp>
        <p:nvSpPr>
          <p:cNvPr id="5" name="Espace réservé du numéro de diapositive 4"/>
          <p:cNvSpPr>
            <a:spLocks noGrp="1"/>
          </p:cNvSpPr>
          <p:nvPr>
            <p:ph type="sldNum" sz="quarter" idx="12"/>
          </p:nvPr>
        </p:nvSpPr>
        <p:spPr/>
        <p:txBody>
          <a:bodyPr/>
          <a:lstStyle/>
          <a:p>
            <a:fld id="{751F1E87-D35C-4E55-AE57-ABA6AC50BFDB}" type="slidenum">
              <a:rPr lang="fr-FR" smtClean="0"/>
              <a:pPr/>
              <a:t>14</a:t>
            </a:fld>
            <a:endParaRPr lang="fr-FR"/>
          </a:p>
        </p:txBody>
      </p:sp>
      <p:graphicFrame>
        <p:nvGraphicFramePr>
          <p:cNvPr id="10" name="Espace réservé du contenu 9"/>
          <p:cNvGraphicFramePr>
            <a:graphicFrameLocks noGrp="1"/>
          </p:cNvGraphicFramePr>
          <p:nvPr>
            <p:ph idx="1"/>
            <p:extLst>
              <p:ext uri="{D42A27DB-BD31-4B8C-83A1-F6EECF244321}">
                <p14:modId xmlns:p14="http://schemas.microsoft.com/office/powerpoint/2010/main" val="3331490344"/>
              </p:ext>
            </p:extLst>
          </p:nvPr>
        </p:nvGraphicFramePr>
        <p:xfrm>
          <a:off x="251520" y="1772816"/>
          <a:ext cx="8435280" cy="47811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ZoneTexte 10"/>
          <p:cNvSpPr txBox="1"/>
          <p:nvPr/>
        </p:nvSpPr>
        <p:spPr>
          <a:xfrm>
            <a:off x="316336" y="1988840"/>
            <a:ext cx="4039640" cy="954107"/>
          </a:xfrm>
          <a:prstGeom prst="rect">
            <a:avLst/>
          </a:prstGeom>
          <a:noFill/>
        </p:spPr>
        <p:txBody>
          <a:bodyPr wrap="square" rtlCol="0">
            <a:spAutoFit/>
          </a:bodyPr>
          <a:lstStyle/>
          <a:p>
            <a:r>
              <a:rPr lang="fr-FR" sz="2800" b="1" dirty="0" smtClean="0">
                <a:solidFill>
                  <a:srgbClr val="00B050"/>
                </a:solidFill>
              </a:rPr>
              <a:t>Une étape terminale (E6) mais aussi…</a:t>
            </a:r>
            <a:endParaRPr lang="fr-FR" sz="2800" b="1" dirty="0">
              <a:solidFill>
                <a:srgbClr val="00B050"/>
              </a:solidFill>
            </a:endParaRPr>
          </a:p>
        </p:txBody>
      </p:sp>
      <p:sp>
        <p:nvSpPr>
          <p:cNvPr id="12" name="ZoneTexte 11"/>
          <p:cNvSpPr txBox="1"/>
          <p:nvPr/>
        </p:nvSpPr>
        <p:spPr>
          <a:xfrm>
            <a:off x="3995936" y="4293096"/>
            <a:ext cx="4608512" cy="954107"/>
          </a:xfrm>
          <a:prstGeom prst="rect">
            <a:avLst/>
          </a:prstGeom>
          <a:noFill/>
        </p:spPr>
        <p:txBody>
          <a:bodyPr wrap="square" rtlCol="0">
            <a:spAutoFit/>
          </a:bodyPr>
          <a:lstStyle/>
          <a:p>
            <a:pPr algn="r"/>
            <a:r>
              <a:rPr lang="fr-FR" sz="2800" b="1" dirty="0" smtClean="0">
                <a:solidFill>
                  <a:srgbClr val="00B050"/>
                </a:solidFill>
              </a:rPr>
              <a:t>… une étape imbriquée dans la formation (E42 et E5) </a:t>
            </a:r>
            <a:endParaRPr lang="fr-FR" sz="2800" b="1" dirty="0">
              <a:solidFill>
                <a:srgbClr val="00B050"/>
              </a:solidFill>
            </a:endParaRPr>
          </a:p>
        </p:txBody>
      </p:sp>
      <p:sp>
        <p:nvSpPr>
          <p:cNvPr id="6" name="Flèche droite 5"/>
          <p:cNvSpPr/>
          <p:nvPr/>
        </p:nvSpPr>
        <p:spPr>
          <a:xfrm>
            <a:off x="611560" y="5247203"/>
            <a:ext cx="7776864" cy="909101"/>
          </a:xfrm>
          <a:prstGeom prst="rightArrow">
            <a:avLst>
              <a:gd name="adj1" fmla="val 50000"/>
              <a:gd name="adj2" fmla="val 52095"/>
            </a:avLst>
          </a:prstGeom>
          <a:solidFill>
            <a:schemeClr val="accent4">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b="1" dirty="0" smtClean="0">
                <a:solidFill>
                  <a:srgbClr val="C00000"/>
                </a:solidFill>
              </a:rPr>
              <a:t>PASSEPORT</a:t>
            </a:r>
            <a:endParaRPr lang="fr-FR" sz="3200" b="1" dirty="0">
              <a:solidFill>
                <a:srgbClr val="C00000"/>
              </a:solidFill>
            </a:endParaRPr>
          </a:p>
        </p:txBody>
      </p:sp>
    </p:spTree>
    <p:extLst>
      <p:ext uri="{BB962C8B-B14F-4D97-AF65-F5344CB8AC3E}">
        <p14:creationId xmlns:p14="http://schemas.microsoft.com/office/powerpoint/2010/main" val="3935218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AsOne/>
      </p:bldGraphic>
      <p:bldP spid="11" grpId="0"/>
      <p:bldP spid="12" grpId="0"/>
    </p:bldLst>
  </p:timing>
</p:sld>
</file>

<file path=ppt/theme/theme1.xml><?xml version="1.0" encoding="utf-8"?>
<a:theme xmlns:a="http://schemas.openxmlformats.org/drawingml/2006/main" name="Thème Office">
  <a:themeElements>
    <a:clrScheme name="Sillage">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1978</TotalTime>
  <Words>1246</Words>
  <Application>Microsoft Office PowerPoint</Application>
  <PresentationFormat>Affichage à l'écran (4:3)</PresentationFormat>
  <Paragraphs>197</Paragraphs>
  <Slides>14</Slides>
  <Notes>12</Notes>
  <HiddenSlides>0</HiddenSlides>
  <MMClips>0</MMClips>
  <ScaleCrop>false</ScaleCrop>
  <HeadingPairs>
    <vt:vector size="4" baseType="variant">
      <vt:variant>
        <vt:lpstr>Thème</vt:lpstr>
      </vt:variant>
      <vt:variant>
        <vt:i4>1</vt:i4>
      </vt:variant>
      <vt:variant>
        <vt:lpstr>Titres des diapositives</vt:lpstr>
      </vt:variant>
      <vt:variant>
        <vt:i4>14</vt:i4>
      </vt:variant>
    </vt:vector>
  </HeadingPairs>
  <TitlesOfParts>
    <vt:vector size="15" baseType="lpstr">
      <vt:lpstr>Thème Office</vt:lpstr>
      <vt:lpstr>Référentiel du BTS CG</vt:lpstr>
      <vt:lpstr>Référentiel du BTS CG</vt:lpstr>
      <vt:lpstr>Les CCF : les enjeux</vt:lpstr>
      <vt:lpstr>E42 et E5 : deux situations  de CCF</vt:lpstr>
      <vt:lpstr>E42 et E5 : Situation A  Evaluation au « fil de l’eau »</vt:lpstr>
      <vt:lpstr>E42 et E5 : Situation A  Evaluation au « fil de l’eau »</vt:lpstr>
      <vt:lpstr>E42 et E5 : Situation A  Comment évaluer ?</vt:lpstr>
      <vt:lpstr>La SP: point d’appui d’une situation  d’évaluation en CCF</vt:lpstr>
      <vt:lpstr>E42 et E5 : Situation A  Evaluation au « fil de l’eau »</vt:lpstr>
      <vt:lpstr>E42 et E5 : Situation A  Evaluation au « fil de l’eau »</vt:lpstr>
      <vt:lpstr>E42 et E5 : Situation B  CCF – Epreuve pratique orale</vt:lpstr>
      <vt:lpstr>E6 – Parcours  de profession- nalisation : Finalités et objectifs</vt:lpstr>
      <vt:lpstr>E6 : Parcours de  professionnalisation (orale ponctuelle)</vt:lpstr>
      <vt:lpstr>Evaluation certificative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RECTORAT</dc:creator>
  <cp:lastModifiedBy>Rectorat</cp:lastModifiedBy>
  <cp:revision>168</cp:revision>
  <dcterms:created xsi:type="dcterms:W3CDTF">2014-10-30T17:49:11Z</dcterms:created>
  <dcterms:modified xsi:type="dcterms:W3CDTF">2015-01-13T19:53:53Z</dcterms:modified>
</cp:coreProperties>
</file>