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3CBFFF-198F-4F47-954E-0AD1DC984079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CF4037E1-60FF-43A3-B286-57A2348DC494}">
      <dgm:prSet phldrT="[Texte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b="1" dirty="0" smtClean="0"/>
            <a:t>Favoriser la lecture d’un parcours</a:t>
          </a:r>
        </a:p>
        <a:p>
          <a:pPr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b="1" dirty="0"/>
        </a:p>
      </dgm:t>
    </dgm:pt>
    <dgm:pt modelId="{C306E5DF-9D43-4379-9D50-F7F3A1A0A8E3}" type="parTrans" cxnId="{75F98FC4-D5E5-4628-A428-B00DFBCC407B}">
      <dgm:prSet/>
      <dgm:spPr/>
      <dgm:t>
        <a:bodyPr/>
        <a:lstStyle/>
        <a:p>
          <a:endParaRPr lang="fr-FR" b="1"/>
        </a:p>
      </dgm:t>
    </dgm:pt>
    <dgm:pt modelId="{4F58993B-47FD-4B82-96A7-4A78095F70FE}" type="sibTrans" cxnId="{75F98FC4-D5E5-4628-A428-B00DFBCC407B}">
      <dgm:prSet/>
      <dgm:spPr/>
      <dgm:t>
        <a:bodyPr/>
        <a:lstStyle/>
        <a:p>
          <a:endParaRPr lang="fr-FR" b="1"/>
        </a:p>
      </dgm:t>
    </dgm:pt>
    <dgm:pt modelId="{70C2AEF8-5BA3-443A-8EB9-75321AAE5F52}">
      <dgm:prSet phldrT="[Texte]"/>
      <dgm:spPr/>
      <dgm:t>
        <a:bodyPr/>
        <a:lstStyle/>
        <a:p>
          <a:r>
            <a:rPr lang="fr-FR" b="1" dirty="0" smtClean="0"/>
            <a:t>Plusieurs années</a:t>
          </a:r>
          <a:endParaRPr lang="fr-FR" b="1" dirty="0"/>
        </a:p>
      </dgm:t>
    </dgm:pt>
    <dgm:pt modelId="{E0AC0F73-14D2-427C-A367-5CCD67489B58}" type="parTrans" cxnId="{78EB9472-980B-443F-A576-D13D0CB51C1B}">
      <dgm:prSet/>
      <dgm:spPr/>
      <dgm:t>
        <a:bodyPr/>
        <a:lstStyle/>
        <a:p>
          <a:endParaRPr lang="fr-FR" b="1"/>
        </a:p>
      </dgm:t>
    </dgm:pt>
    <dgm:pt modelId="{0B36CEF0-E764-467D-A93C-9F0F3E123790}" type="sibTrans" cxnId="{78EB9472-980B-443F-A576-D13D0CB51C1B}">
      <dgm:prSet/>
      <dgm:spPr/>
      <dgm:t>
        <a:bodyPr/>
        <a:lstStyle/>
        <a:p>
          <a:endParaRPr lang="fr-FR" b="1"/>
        </a:p>
      </dgm:t>
    </dgm:pt>
    <dgm:pt modelId="{7C140040-2DDC-4EC9-BB4F-B847FEBA6CDD}">
      <dgm:prSet phldrT="[Texte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b="1" dirty="0" smtClean="0"/>
            <a:t>Entrer par les </a:t>
          </a:r>
          <a:r>
            <a:rPr lang="fr-FR" b="1" dirty="0" smtClean="0"/>
            <a:t>Situations Professionnelles</a:t>
          </a:r>
          <a:endParaRPr lang="fr-FR" b="1" dirty="0" smtClean="0"/>
        </a:p>
        <a:p>
          <a:pPr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b="1" dirty="0"/>
        </a:p>
      </dgm:t>
    </dgm:pt>
    <dgm:pt modelId="{3326853C-DF51-4422-901B-80626E4FE281}" type="parTrans" cxnId="{E0771110-B0B5-4DD5-874E-B5057F636891}">
      <dgm:prSet/>
      <dgm:spPr/>
      <dgm:t>
        <a:bodyPr/>
        <a:lstStyle/>
        <a:p>
          <a:endParaRPr lang="fr-FR" b="1"/>
        </a:p>
      </dgm:t>
    </dgm:pt>
    <dgm:pt modelId="{39ACDA21-829D-46F3-A04E-A6BB3794CAD9}" type="sibTrans" cxnId="{E0771110-B0B5-4DD5-874E-B5057F636891}">
      <dgm:prSet/>
      <dgm:spPr/>
      <dgm:t>
        <a:bodyPr/>
        <a:lstStyle/>
        <a:p>
          <a:endParaRPr lang="fr-FR" b="1"/>
        </a:p>
      </dgm:t>
    </dgm:pt>
    <dgm:pt modelId="{CB245C44-A3A6-431F-BA6E-FEA8A06D0ECD}">
      <dgm:prSet phldrT="[Texte]"/>
      <dgm:spPr/>
      <dgm:t>
        <a:bodyPr/>
        <a:lstStyle/>
        <a:p>
          <a:r>
            <a:rPr lang="fr-FR" b="1" dirty="0" smtClean="0"/>
            <a:t>Caractériser</a:t>
          </a:r>
          <a:endParaRPr lang="fr-FR" b="1" dirty="0"/>
        </a:p>
      </dgm:t>
    </dgm:pt>
    <dgm:pt modelId="{451314D7-5D60-4500-8CF5-F5A1DFB8BA66}" type="parTrans" cxnId="{D3B30073-55E2-42FC-A578-2190887A5CF7}">
      <dgm:prSet/>
      <dgm:spPr/>
      <dgm:t>
        <a:bodyPr/>
        <a:lstStyle/>
        <a:p>
          <a:endParaRPr lang="fr-FR" b="1"/>
        </a:p>
      </dgm:t>
    </dgm:pt>
    <dgm:pt modelId="{FA762800-020C-417A-8CD8-95200F665770}" type="sibTrans" cxnId="{D3B30073-55E2-42FC-A578-2190887A5CF7}">
      <dgm:prSet/>
      <dgm:spPr/>
      <dgm:t>
        <a:bodyPr/>
        <a:lstStyle/>
        <a:p>
          <a:endParaRPr lang="fr-FR" b="1"/>
        </a:p>
      </dgm:t>
    </dgm:pt>
    <dgm:pt modelId="{40E198FA-101B-4F96-84FD-86C3AB5B4426}">
      <dgm:prSet phldrT="[Texte]"/>
      <dgm:spPr/>
      <dgm:t>
        <a:bodyPr/>
        <a:lstStyle/>
        <a:p>
          <a:r>
            <a:rPr lang="fr-FR" b="1" dirty="0" smtClean="0"/>
            <a:t>Expliciter</a:t>
          </a:r>
          <a:endParaRPr lang="fr-FR" b="1" dirty="0"/>
        </a:p>
      </dgm:t>
    </dgm:pt>
    <dgm:pt modelId="{463AB401-AECC-482A-BD93-7C18AE13128D}" type="parTrans" cxnId="{00714A63-22A6-4667-8176-5C80067C4BBC}">
      <dgm:prSet/>
      <dgm:spPr/>
      <dgm:t>
        <a:bodyPr/>
        <a:lstStyle/>
        <a:p>
          <a:endParaRPr lang="fr-FR" b="1"/>
        </a:p>
      </dgm:t>
    </dgm:pt>
    <dgm:pt modelId="{A443AE74-FD72-4D87-B34A-8BEF7547095A}" type="sibTrans" cxnId="{00714A63-22A6-4667-8176-5C80067C4BBC}">
      <dgm:prSet/>
      <dgm:spPr/>
      <dgm:t>
        <a:bodyPr/>
        <a:lstStyle/>
        <a:p>
          <a:endParaRPr lang="fr-FR" b="1"/>
        </a:p>
      </dgm:t>
    </dgm:pt>
    <dgm:pt modelId="{FC1F22E8-ED68-43C4-A49D-8BA990BEB7E4}">
      <dgm:prSet phldrT="[Texte]"/>
      <dgm:spPr/>
      <dgm:t>
        <a:bodyPr/>
        <a:lstStyle/>
        <a:p>
          <a:r>
            <a:rPr lang="fr-FR" b="1" dirty="0" smtClean="0"/>
            <a:t>Plusieurs espaces de formation</a:t>
          </a:r>
          <a:endParaRPr lang="fr-FR" b="1" dirty="0"/>
        </a:p>
      </dgm:t>
    </dgm:pt>
    <dgm:pt modelId="{73592572-F7EE-40A6-B85D-F896623CD0B4}" type="parTrans" cxnId="{40A407A8-8D86-4D2F-9863-A7DC44F82494}">
      <dgm:prSet/>
      <dgm:spPr/>
      <dgm:t>
        <a:bodyPr/>
        <a:lstStyle/>
        <a:p>
          <a:endParaRPr lang="fr-FR" b="1"/>
        </a:p>
      </dgm:t>
    </dgm:pt>
    <dgm:pt modelId="{7AAA0676-5BD8-47AC-BFFF-4E0EBB35FAFA}" type="sibTrans" cxnId="{40A407A8-8D86-4D2F-9863-A7DC44F82494}">
      <dgm:prSet/>
      <dgm:spPr/>
      <dgm:t>
        <a:bodyPr/>
        <a:lstStyle/>
        <a:p>
          <a:endParaRPr lang="fr-FR" b="1"/>
        </a:p>
      </dgm:t>
    </dgm:pt>
    <dgm:pt modelId="{0AE16CD3-CD20-4C72-8B6B-9CA7E7CD5057}">
      <dgm:prSet phldrT="[Texte]"/>
      <dgm:spPr/>
      <dgm:t>
        <a:bodyPr/>
        <a:lstStyle/>
        <a:p>
          <a:r>
            <a:rPr lang="fr-FR" b="1" dirty="0" smtClean="0"/>
            <a:t>Interface  ergonomique et familière aux comptables</a:t>
          </a:r>
          <a:endParaRPr lang="fr-FR" b="1" dirty="0"/>
        </a:p>
      </dgm:t>
    </dgm:pt>
    <dgm:pt modelId="{7A1720F7-C442-4F6D-A2A6-FDD14B4E2F81}" type="parTrans" cxnId="{EFED58B9-C10B-40EE-B6AE-DFA1EA15B2FD}">
      <dgm:prSet/>
      <dgm:spPr/>
      <dgm:t>
        <a:bodyPr/>
        <a:lstStyle/>
        <a:p>
          <a:endParaRPr lang="fr-FR" b="1"/>
        </a:p>
      </dgm:t>
    </dgm:pt>
    <dgm:pt modelId="{849434D1-75F4-45F9-BB7F-D3C21742C1A9}" type="sibTrans" cxnId="{EFED58B9-C10B-40EE-B6AE-DFA1EA15B2FD}">
      <dgm:prSet/>
      <dgm:spPr/>
      <dgm:t>
        <a:bodyPr/>
        <a:lstStyle/>
        <a:p>
          <a:endParaRPr lang="fr-FR" b="1"/>
        </a:p>
      </dgm:t>
    </dgm:pt>
    <dgm:pt modelId="{BCE09D65-AD6E-49B9-8883-52509C8F76EA}">
      <dgm:prSet phldrT="[Texte]"/>
      <dgm:spPr/>
      <dgm:t>
        <a:bodyPr/>
        <a:lstStyle/>
        <a:p>
          <a:r>
            <a:rPr lang="fr-FR" b="1" dirty="0" smtClean="0"/>
            <a:t>Tableur</a:t>
          </a:r>
          <a:endParaRPr lang="fr-FR" b="1" dirty="0"/>
        </a:p>
      </dgm:t>
    </dgm:pt>
    <dgm:pt modelId="{6D716F64-0D48-469A-B4B4-3CCC192F9549}" type="parTrans" cxnId="{DFCA0FD1-A0A2-4C49-9489-3ACF8E41D086}">
      <dgm:prSet/>
      <dgm:spPr/>
      <dgm:t>
        <a:bodyPr/>
        <a:lstStyle/>
        <a:p>
          <a:endParaRPr lang="fr-FR" b="1"/>
        </a:p>
      </dgm:t>
    </dgm:pt>
    <dgm:pt modelId="{9E7E363B-049A-4003-A9F8-178451587669}" type="sibTrans" cxnId="{DFCA0FD1-A0A2-4C49-9489-3ACF8E41D086}">
      <dgm:prSet/>
      <dgm:spPr/>
      <dgm:t>
        <a:bodyPr/>
        <a:lstStyle/>
        <a:p>
          <a:endParaRPr lang="fr-FR" b="1"/>
        </a:p>
      </dgm:t>
    </dgm:pt>
    <dgm:pt modelId="{4E51F752-F13B-4EE4-BE58-96B61D0C8513}">
      <dgm:prSet phldrT="[Texte]"/>
      <dgm:spPr/>
      <dgm:t>
        <a:bodyPr/>
        <a:lstStyle/>
        <a:p>
          <a:r>
            <a:rPr lang="fr-FR" b="1" dirty="0" smtClean="0"/>
            <a:t>Support du dossier de certification</a:t>
          </a:r>
          <a:endParaRPr lang="fr-FR" b="1" dirty="0"/>
        </a:p>
      </dgm:t>
    </dgm:pt>
    <dgm:pt modelId="{BED87734-5915-43AC-8076-31D05C10CCCA}" type="parTrans" cxnId="{6415B392-8CD4-4F04-A6B9-DA65400396BA}">
      <dgm:prSet/>
      <dgm:spPr/>
      <dgm:t>
        <a:bodyPr/>
        <a:lstStyle/>
        <a:p>
          <a:endParaRPr lang="fr-FR" b="1"/>
        </a:p>
      </dgm:t>
    </dgm:pt>
    <dgm:pt modelId="{01FAD829-A75B-4927-A8B5-5604864B3608}" type="sibTrans" cxnId="{6415B392-8CD4-4F04-A6B9-DA65400396BA}">
      <dgm:prSet/>
      <dgm:spPr/>
      <dgm:t>
        <a:bodyPr/>
        <a:lstStyle/>
        <a:p>
          <a:endParaRPr lang="fr-FR" b="1"/>
        </a:p>
      </dgm:t>
    </dgm:pt>
    <dgm:pt modelId="{6229F752-BD6E-40C3-B04B-6EEB993D728F}">
      <dgm:prSet phldrT="[Texte]"/>
      <dgm:spPr/>
      <dgm:t>
        <a:bodyPr/>
        <a:lstStyle/>
        <a:p>
          <a:r>
            <a:rPr lang="fr-FR" b="1" dirty="0" smtClean="0"/>
            <a:t>Recensement au fil du temps de formation</a:t>
          </a:r>
          <a:endParaRPr lang="fr-FR" b="1" dirty="0"/>
        </a:p>
      </dgm:t>
    </dgm:pt>
    <dgm:pt modelId="{A0BA32F3-83A8-4B03-A848-062E5DD162C1}" type="parTrans" cxnId="{A392CDBE-DDC9-45A8-9359-765A5911BFD2}">
      <dgm:prSet/>
      <dgm:spPr/>
      <dgm:t>
        <a:bodyPr/>
        <a:lstStyle/>
        <a:p>
          <a:endParaRPr lang="fr-FR" b="1"/>
        </a:p>
      </dgm:t>
    </dgm:pt>
    <dgm:pt modelId="{207F3DAF-69B7-4205-B726-4661342CB020}" type="sibTrans" cxnId="{A392CDBE-DDC9-45A8-9359-765A5911BFD2}">
      <dgm:prSet/>
      <dgm:spPr/>
      <dgm:t>
        <a:bodyPr/>
        <a:lstStyle/>
        <a:p>
          <a:endParaRPr lang="fr-FR" b="1"/>
        </a:p>
      </dgm:t>
    </dgm:pt>
    <dgm:pt modelId="{F0FEF73F-9904-47D7-8A61-071C7EF254B0}">
      <dgm:prSet phldrT="[Texte]"/>
      <dgm:spPr/>
      <dgm:t>
        <a:bodyPr/>
        <a:lstStyle/>
        <a:p>
          <a:r>
            <a:rPr lang="fr-FR" b="1" dirty="0" smtClean="0"/>
            <a:t>Faciliter la saisie</a:t>
          </a:r>
          <a:endParaRPr lang="fr-FR" b="1" dirty="0"/>
        </a:p>
      </dgm:t>
    </dgm:pt>
    <dgm:pt modelId="{F6A4E3B2-6835-4888-9EF6-3F7F968F8C2C}" type="parTrans" cxnId="{BC1CA413-C7DE-42A7-9298-CCDE2E50663F}">
      <dgm:prSet/>
      <dgm:spPr/>
      <dgm:t>
        <a:bodyPr/>
        <a:lstStyle/>
        <a:p>
          <a:endParaRPr lang="fr-FR" b="1"/>
        </a:p>
      </dgm:t>
    </dgm:pt>
    <dgm:pt modelId="{62B08B6A-3AB6-4295-B0BE-ED6D44E8D456}" type="sibTrans" cxnId="{BC1CA413-C7DE-42A7-9298-CCDE2E50663F}">
      <dgm:prSet/>
      <dgm:spPr/>
      <dgm:t>
        <a:bodyPr/>
        <a:lstStyle/>
        <a:p>
          <a:endParaRPr lang="fr-FR" b="1"/>
        </a:p>
      </dgm:t>
    </dgm:pt>
    <dgm:pt modelId="{6618E366-ED47-4385-8423-5F0C3B5BC466}">
      <dgm:prSet phldrT="[Texte]"/>
      <dgm:spPr/>
      <dgm:t>
        <a:bodyPr/>
        <a:lstStyle/>
        <a:p>
          <a:r>
            <a:rPr lang="fr-FR" b="1" dirty="0" smtClean="0"/>
            <a:t>Se concentrer sur l’explicitation</a:t>
          </a:r>
          <a:endParaRPr lang="fr-FR" b="1" dirty="0"/>
        </a:p>
      </dgm:t>
    </dgm:pt>
    <dgm:pt modelId="{5A7F1564-217F-424B-B695-6DA93789AD14}" type="parTrans" cxnId="{25A92404-774C-4695-9709-1501C98223AE}">
      <dgm:prSet/>
      <dgm:spPr/>
      <dgm:t>
        <a:bodyPr/>
        <a:lstStyle/>
        <a:p>
          <a:endParaRPr lang="fr-FR" b="1"/>
        </a:p>
      </dgm:t>
    </dgm:pt>
    <dgm:pt modelId="{B82BCC56-5977-4063-BCD7-37A6CE2A0CE2}" type="sibTrans" cxnId="{25A92404-774C-4695-9709-1501C98223AE}">
      <dgm:prSet/>
      <dgm:spPr/>
      <dgm:t>
        <a:bodyPr/>
        <a:lstStyle/>
        <a:p>
          <a:endParaRPr lang="fr-FR" b="1"/>
        </a:p>
      </dgm:t>
    </dgm:pt>
    <dgm:pt modelId="{6989CF34-9CC7-4519-9388-8B19B5BD1854}">
      <dgm:prSet phldrT="[Texte]"/>
      <dgm:spPr/>
      <dgm:t>
        <a:bodyPr/>
        <a:lstStyle/>
        <a:p>
          <a:r>
            <a:rPr lang="fr-FR" b="1" dirty="0" smtClean="0">
              <a:latin typeface="Calibri"/>
            </a:rPr>
            <a:t>É</a:t>
          </a:r>
          <a:r>
            <a:rPr lang="fr-FR" b="1" dirty="0" smtClean="0"/>
            <a:t>tendue des compétences</a:t>
          </a:r>
          <a:endParaRPr lang="fr-FR" b="1" dirty="0"/>
        </a:p>
      </dgm:t>
    </dgm:pt>
    <dgm:pt modelId="{E8E2B7DE-D575-47E8-9B73-BC8E08078D67}" type="parTrans" cxnId="{3F7C867D-668D-4AFB-82E4-F80A805BB53E}">
      <dgm:prSet/>
      <dgm:spPr/>
      <dgm:t>
        <a:bodyPr/>
        <a:lstStyle/>
        <a:p>
          <a:endParaRPr lang="fr-FR" b="1"/>
        </a:p>
      </dgm:t>
    </dgm:pt>
    <dgm:pt modelId="{F12C6079-9EEF-4B07-B6AC-2C8E1DAE07D2}" type="sibTrans" cxnId="{3F7C867D-668D-4AFB-82E4-F80A805BB53E}">
      <dgm:prSet/>
      <dgm:spPr/>
      <dgm:t>
        <a:bodyPr/>
        <a:lstStyle/>
        <a:p>
          <a:endParaRPr lang="fr-FR" b="1"/>
        </a:p>
      </dgm:t>
    </dgm:pt>
    <dgm:pt modelId="{EAE3E68D-CEAE-4450-B8A2-0C07F330B0E3}">
      <dgm:prSet phldrT="[Texte]"/>
      <dgm:spPr/>
      <dgm:t>
        <a:bodyPr/>
        <a:lstStyle/>
        <a:p>
          <a:r>
            <a:rPr lang="fr-FR" b="1" dirty="0" smtClean="0"/>
            <a:t>Analyser</a:t>
          </a:r>
          <a:endParaRPr lang="fr-FR" b="1" dirty="0"/>
        </a:p>
      </dgm:t>
    </dgm:pt>
    <dgm:pt modelId="{804F7753-C49E-433B-8BFC-2D281B7BEF43}" type="parTrans" cxnId="{59310DF5-B518-47C1-A577-821C95DD4392}">
      <dgm:prSet/>
      <dgm:spPr/>
      <dgm:t>
        <a:bodyPr/>
        <a:lstStyle/>
        <a:p>
          <a:endParaRPr lang="fr-FR" b="1"/>
        </a:p>
      </dgm:t>
    </dgm:pt>
    <dgm:pt modelId="{8EC39D79-2508-431F-878C-4CBB8AE01F48}" type="sibTrans" cxnId="{59310DF5-B518-47C1-A577-821C95DD4392}">
      <dgm:prSet/>
      <dgm:spPr/>
      <dgm:t>
        <a:bodyPr/>
        <a:lstStyle/>
        <a:p>
          <a:endParaRPr lang="fr-FR" b="1"/>
        </a:p>
      </dgm:t>
    </dgm:pt>
    <dgm:pt modelId="{342C6F18-D87B-444D-A0A9-465235F4E3F3}">
      <dgm:prSet phldrT="[Texte]"/>
      <dgm:spPr/>
      <dgm:t>
        <a:bodyPr/>
        <a:lstStyle/>
        <a:p>
          <a:r>
            <a:rPr lang="fr-FR" b="1" dirty="0" smtClean="0"/>
            <a:t>Faciliter le questionnement lors des épreuves</a:t>
          </a:r>
          <a:endParaRPr lang="fr-FR" b="1" dirty="0"/>
        </a:p>
      </dgm:t>
    </dgm:pt>
    <dgm:pt modelId="{71294901-3219-4867-A12B-A7EF47DD0DC3}" type="parTrans" cxnId="{C4D154C4-E19C-4FC2-9C01-38B166C86CA6}">
      <dgm:prSet/>
      <dgm:spPr/>
      <dgm:t>
        <a:bodyPr/>
        <a:lstStyle/>
        <a:p>
          <a:endParaRPr lang="fr-FR" b="1"/>
        </a:p>
      </dgm:t>
    </dgm:pt>
    <dgm:pt modelId="{8671E51D-B855-465D-B3C7-213B308A98A9}" type="sibTrans" cxnId="{C4D154C4-E19C-4FC2-9C01-38B166C86CA6}">
      <dgm:prSet/>
      <dgm:spPr/>
      <dgm:t>
        <a:bodyPr/>
        <a:lstStyle/>
        <a:p>
          <a:endParaRPr lang="fr-FR" b="1"/>
        </a:p>
      </dgm:t>
    </dgm:pt>
    <dgm:pt modelId="{3F3DA788-6655-452F-8142-5A6C8822DF8A}" type="pres">
      <dgm:prSet presAssocID="{E03CBFFF-198F-4F47-954E-0AD1DC98407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AEB9E5F0-1369-4591-99D0-E72017CF0C19}" type="pres">
      <dgm:prSet presAssocID="{CF4037E1-60FF-43A3-B286-57A2348DC494}" presName="linNode" presStyleCnt="0"/>
      <dgm:spPr/>
    </dgm:pt>
    <dgm:pt modelId="{D8EB2C16-FE8E-4918-B4BC-AF8CEE7B5546}" type="pres">
      <dgm:prSet presAssocID="{CF4037E1-60FF-43A3-B286-57A2348DC494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558415-566D-4914-A665-BCDBA48B6307}" type="pres">
      <dgm:prSet presAssocID="{CF4037E1-60FF-43A3-B286-57A2348DC494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0BCDB5-F1D0-4F46-BC73-3B2002866CD1}" type="pres">
      <dgm:prSet presAssocID="{4F58993B-47FD-4B82-96A7-4A78095F70FE}" presName="spacing" presStyleCnt="0"/>
      <dgm:spPr/>
    </dgm:pt>
    <dgm:pt modelId="{BAA6E76A-711C-4470-BD56-E1DE85B03DF3}" type="pres">
      <dgm:prSet presAssocID="{7C140040-2DDC-4EC9-BB4F-B847FEBA6CDD}" presName="linNode" presStyleCnt="0"/>
      <dgm:spPr/>
    </dgm:pt>
    <dgm:pt modelId="{7A91D4D6-30B3-40F7-9B44-D6E169C10082}" type="pres">
      <dgm:prSet presAssocID="{7C140040-2DDC-4EC9-BB4F-B847FEBA6CDD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FF4191-2272-40AA-9E62-934EB8060D76}" type="pres">
      <dgm:prSet presAssocID="{7C140040-2DDC-4EC9-BB4F-B847FEBA6CDD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94211C-CA9A-4CE4-B723-762B7D255DC5}" type="pres">
      <dgm:prSet presAssocID="{39ACDA21-829D-46F3-A04E-A6BB3794CAD9}" presName="spacing" presStyleCnt="0"/>
      <dgm:spPr/>
    </dgm:pt>
    <dgm:pt modelId="{46EEFF5C-BA16-4C7E-8BEB-C52F16C25CAE}" type="pres">
      <dgm:prSet presAssocID="{0AE16CD3-CD20-4C72-8B6B-9CA7E7CD5057}" presName="linNode" presStyleCnt="0"/>
      <dgm:spPr/>
    </dgm:pt>
    <dgm:pt modelId="{020761D6-EE51-48DB-858D-E5401E8B8AC4}" type="pres">
      <dgm:prSet presAssocID="{0AE16CD3-CD20-4C72-8B6B-9CA7E7CD5057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94F95E-66A0-45A8-9456-90ECA50ACAA8}" type="pres">
      <dgm:prSet presAssocID="{0AE16CD3-CD20-4C72-8B6B-9CA7E7CD5057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3F4DCA3-8EEC-4527-ADF7-3348109E28B1}" type="pres">
      <dgm:prSet presAssocID="{849434D1-75F4-45F9-BB7F-D3C21742C1A9}" presName="spacing" presStyleCnt="0"/>
      <dgm:spPr/>
    </dgm:pt>
    <dgm:pt modelId="{DA37F5E3-FC08-4D07-8836-1B8F14D3BDAB}" type="pres">
      <dgm:prSet presAssocID="{4E51F752-F13B-4EE4-BE58-96B61D0C8513}" presName="linNode" presStyleCnt="0"/>
      <dgm:spPr/>
    </dgm:pt>
    <dgm:pt modelId="{8B02701C-3C68-4152-94C2-AA157CA93E9D}" type="pres">
      <dgm:prSet presAssocID="{4E51F752-F13B-4EE4-BE58-96B61D0C8513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F9C58B-F7DB-49CB-AF05-75BAB932F8D0}" type="pres">
      <dgm:prSet presAssocID="{4E51F752-F13B-4EE4-BE58-96B61D0C8513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47829D6-5C07-438C-8573-197C4B68AB3D}" type="presOf" srcId="{CB245C44-A3A6-431F-BA6E-FEA8A06D0ECD}" destId="{F2FF4191-2272-40AA-9E62-934EB8060D76}" srcOrd="0" destOrd="0" presId="urn:microsoft.com/office/officeart/2005/8/layout/vList6"/>
    <dgm:cxn modelId="{6415B392-8CD4-4F04-A6B9-DA65400396BA}" srcId="{E03CBFFF-198F-4F47-954E-0AD1DC984079}" destId="{4E51F752-F13B-4EE4-BE58-96B61D0C8513}" srcOrd="3" destOrd="0" parTransId="{BED87734-5915-43AC-8076-31D05C10CCCA}" sibTransId="{01FAD829-A75B-4927-A8B5-5604864B3608}"/>
    <dgm:cxn modelId="{59310DF5-B518-47C1-A577-821C95DD4392}" srcId="{7C140040-2DDC-4EC9-BB4F-B847FEBA6CDD}" destId="{EAE3E68D-CEAE-4450-B8A2-0C07F330B0E3}" srcOrd="2" destOrd="0" parTransId="{804F7753-C49E-433B-8BFC-2D281B7BEF43}" sibTransId="{8EC39D79-2508-431F-878C-4CBB8AE01F48}"/>
    <dgm:cxn modelId="{A392CDBE-DDC9-45A8-9359-765A5911BFD2}" srcId="{4E51F752-F13B-4EE4-BE58-96B61D0C8513}" destId="{6229F752-BD6E-40C3-B04B-6EEB993D728F}" srcOrd="0" destOrd="0" parTransId="{A0BA32F3-83A8-4B03-A848-062E5DD162C1}" sibTransId="{207F3DAF-69B7-4205-B726-4661342CB020}"/>
    <dgm:cxn modelId="{EFED58B9-C10B-40EE-B6AE-DFA1EA15B2FD}" srcId="{E03CBFFF-198F-4F47-954E-0AD1DC984079}" destId="{0AE16CD3-CD20-4C72-8B6B-9CA7E7CD5057}" srcOrd="2" destOrd="0" parTransId="{7A1720F7-C442-4F6D-A2A6-FDD14B4E2F81}" sibTransId="{849434D1-75F4-45F9-BB7F-D3C21742C1A9}"/>
    <dgm:cxn modelId="{78EB9472-980B-443F-A576-D13D0CB51C1B}" srcId="{CF4037E1-60FF-43A3-B286-57A2348DC494}" destId="{70C2AEF8-5BA3-443A-8EB9-75321AAE5F52}" srcOrd="0" destOrd="0" parTransId="{E0AC0F73-14D2-427C-A367-5CCD67489B58}" sibTransId="{0B36CEF0-E764-467D-A93C-9F0F3E123790}"/>
    <dgm:cxn modelId="{25A92404-774C-4695-9709-1501C98223AE}" srcId="{0AE16CD3-CD20-4C72-8B6B-9CA7E7CD5057}" destId="{6618E366-ED47-4385-8423-5F0C3B5BC466}" srcOrd="2" destOrd="0" parTransId="{5A7F1564-217F-424B-B695-6DA93789AD14}" sibTransId="{B82BCC56-5977-4063-BCD7-37A6CE2A0CE2}"/>
    <dgm:cxn modelId="{0D424122-A2F8-4793-919C-C59475EC5731}" type="presOf" srcId="{FC1F22E8-ED68-43C4-A49D-8BA990BEB7E4}" destId="{5D558415-566D-4914-A665-BCDBA48B6307}" srcOrd="0" destOrd="1" presId="urn:microsoft.com/office/officeart/2005/8/layout/vList6"/>
    <dgm:cxn modelId="{9A0C660D-98C5-4C53-BD85-07EBE1DF6C7B}" type="presOf" srcId="{F0FEF73F-9904-47D7-8A61-071C7EF254B0}" destId="{5394F95E-66A0-45A8-9456-90ECA50ACAA8}" srcOrd="0" destOrd="1" presId="urn:microsoft.com/office/officeart/2005/8/layout/vList6"/>
    <dgm:cxn modelId="{A5BB6401-5115-49D1-B789-308791188273}" type="presOf" srcId="{6618E366-ED47-4385-8423-5F0C3B5BC466}" destId="{5394F95E-66A0-45A8-9456-90ECA50ACAA8}" srcOrd="0" destOrd="2" presId="urn:microsoft.com/office/officeart/2005/8/layout/vList6"/>
    <dgm:cxn modelId="{5231D4CA-CD99-4F9C-8EE6-1B143D8100D5}" type="presOf" srcId="{EAE3E68D-CEAE-4450-B8A2-0C07F330B0E3}" destId="{F2FF4191-2272-40AA-9E62-934EB8060D76}" srcOrd="0" destOrd="2" presId="urn:microsoft.com/office/officeart/2005/8/layout/vList6"/>
    <dgm:cxn modelId="{59550DDE-CB9D-4853-B480-D6D409121D55}" type="presOf" srcId="{BCE09D65-AD6E-49B9-8883-52509C8F76EA}" destId="{5394F95E-66A0-45A8-9456-90ECA50ACAA8}" srcOrd="0" destOrd="0" presId="urn:microsoft.com/office/officeart/2005/8/layout/vList6"/>
    <dgm:cxn modelId="{8D5CEFF8-8253-4AA1-AA9C-51BEC43F9AEC}" type="presOf" srcId="{0AE16CD3-CD20-4C72-8B6B-9CA7E7CD5057}" destId="{020761D6-EE51-48DB-858D-E5401E8B8AC4}" srcOrd="0" destOrd="0" presId="urn:microsoft.com/office/officeart/2005/8/layout/vList6"/>
    <dgm:cxn modelId="{BC1CA413-C7DE-42A7-9298-CCDE2E50663F}" srcId="{0AE16CD3-CD20-4C72-8B6B-9CA7E7CD5057}" destId="{F0FEF73F-9904-47D7-8A61-071C7EF254B0}" srcOrd="1" destOrd="0" parTransId="{F6A4E3B2-6835-4888-9EF6-3F7F968F8C2C}" sibTransId="{62B08B6A-3AB6-4295-B0BE-ED6D44E8D456}"/>
    <dgm:cxn modelId="{1DA93990-EEDE-4CA1-A548-B2D0965D5AC4}" type="presOf" srcId="{4E51F752-F13B-4EE4-BE58-96B61D0C8513}" destId="{8B02701C-3C68-4152-94C2-AA157CA93E9D}" srcOrd="0" destOrd="0" presId="urn:microsoft.com/office/officeart/2005/8/layout/vList6"/>
    <dgm:cxn modelId="{291BEB66-9722-40AC-B632-88E917D8A5A0}" type="presOf" srcId="{CF4037E1-60FF-43A3-B286-57A2348DC494}" destId="{D8EB2C16-FE8E-4918-B4BC-AF8CEE7B5546}" srcOrd="0" destOrd="0" presId="urn:microsoft.com/office/officeart/2005/8/layout/vList6"/>
    <dgm:cxn modelId="{75F98FC4-D5E5-4628-A428-B00DFBCC407B}" srcId="{E03CBFFF-198F-4F47-954E-0AD1DC984079}" destId="{CF4037E1-60FF-43A3-B286-57A2348DC494}" srcOrd="0" destOrd="0" parTransId="{C306E5DF-9D43-4379-9D50-F7F3A1A0A8E3}" sibTransId="{4F58993B-47FD-4B82-96A7-4A78095F70FE}"/>
    <dgm:cxn modelId="{11A4A19B-FAA6-47A4-8571-A2F3D2D22646}" type="presOf" srcId="{7C140040-2DDC-4EC9-BB4F-B847FEBA6CDD}" destId="{7A91D4D6-30B3-40F7-9B44-D6E169C10082}" srcOrd="0" destOrd="0" presId="urn:microsoft.com/office/officeart/2005/8/layout/vList6"/>
    <dgm:cxn modelId="{E0771110-B0B5-4DD5-874E-B5057F636891}" srcId="{E03CBFFF-198F-4F47-954E-0AD1DC984079}" destId="{7C140040-2DDC-4EC9-BB4F-B847FEBA6CDD}" srcOrd="1" destOrd="0" parTransId="{3326853C-DF51-4422-901B-80626E4FE281}" sibTransId="{39ACDA21-829D-46F3-A04E-A6BB3794CAD9}"/>
    <dgm:cxn modelId="{D3B30073-55E2-42FC-A578-2190887A5CF7}" srcId="{7C140040-2DDC-4EC9-BB4F-B847FEBA6CDD}" destId="{CB245C44-A3A6-431F-BA6E-FEA8A06D0ECD}" srcOrd="0" destOrd="0" parTransId="{451314D7-5D60-4500-8CF5-F5A1DFB8BA66}" sibTransId="{FA762800-020C-417A-8CD8-95200F665770}"/>
    <dgm:cxn modelId="{C4D154C4-E19C-4FC2-9C01-38B166C86CA6}" srcId="{4E51F752-F13B-4EE4-BE58-96B61D0C8513}" destId="{342C6F18-D87B-444D-A0A9-465235F4E3F3}" srcOrd="1" destOrd="0" parTransId="{71294901-3219-4867-A12B-A7EF47DD0DC3}" sibTransId="{8671E51D-B855-465D-B3C7-213B308A98A9}"/>
    <dgm:cxn modelId="{EE75DCD4-6C05-44D0-9297-230E7BF4BE88}" type="presOf" srcId="{6989CF34-9CC7-4519-9388-8B19B5BD1854}" destId="{5D558415-566D-4914-A665-BCDBA48B6307}" srcOrd="0" destOrd="2" presId="urn:microsoft.com/office/officeart/2005/8/layout/vList6"/>
    <dgm:cxn modelId="{3F7C867D-668D-4AFB-82E4-F80A805BB53E}" srcId="{CF4037E1-60FF-43A3-B286-57A2348DC494}" destId="{6989CF34-9CC7-4519-9388-8B19B5BD1854}" srcOrd="2" destOrd="0" parTransId="{E8E2B7DE-D575-47E8-9B73-BC8E08078D67}" sibTransId="{F12C6079-9EEF-4B07-B6AC-2C8E1DAE07D2}"/>
    <dgm:cxn modelId="{D4026DAB-7AB8-4CB0-A667-A4F7F686F2A2}" type="presOf" srcId="{E03CBFFF-198F-4F47-954E-0AD1DC984079}" destId="{3F3DA788-6655-452F-8142-5A6C8822DF8A}" srcOrd="0" destOrd="0" presId="urn:microsoft.com/office/officeart/2005/8/layout/vList6"/>
    <dgm:cxn modelId="{DFCA0FD1-A0A2-4C49-9489-3ACF8E41D086}" srcId="{0AE16CD3-CD20-4C72-8B6B-9CA7E7CD5057}" destId="{BCE09D65-AD6E-49B9-8883-52509C8F76EA}" srcOrd="0" destOrd="0" parTransId="{6D716F64-0D48-469A-B4B4-3CCC192F9549}" sibTransId="{9E7E363B-049A-4003-A9F8-178451587669}"/>
    <dgm:cxn modelId="{5AF57C3A-D03E-4350-82B7-66C952C9A658}" type="presOf" srcId="{342C6F18-D87B-444D-A0A9-465235F4E3F3}" destId="{C1F9C58B-F7DB-49CB-AF05-75BAB932F8D0}" srcOrd="0" destOrd="1" presId="urn:microsoft.com/office/officeart/2005/8/layout/vList6"/>
    <dgm:cxn modelId="{40A407A8-8D86-4D2F-9863-A7DC44F82494}" srcId="{CF4037E1-60FF-43A3-B286-57A2348DC494}" destId="{FC1F22E8-ED68-43C4-A49D-8BA990BEB7E4}" srcOrd="1" destOrd="0" parTransId="{73592572-F7EE-40A6-B85D-F896623CD0B4}" sibTransId="{7AAA0676-5BD8-47AC-BFFF-4E0EBB35FAFA}"/>
    <dgm:cxn modelId="{2D2E9FD0-9CC5-4285-A36D-8C943C68CD9A}" type="presOf" srcId="{40E198FA-101B-4F96-84FD-86C3AB5B4426}" destId="{F2FF4191-2272-40AA-9E62-934EB8060D76}" srcOrd="0" destOrd="1" presId="urn:microsoft.com/office/officeart/2005/8/layout/vList6"/>
    <dgm:cxn modelId="{A9824FFB-4A0F-4494-BEB3-A23D4BF8D605}" type="presOf" srcId="{6229F752-BD6E-40C3-B04B-6EEB993D728F}" destId="{C1F9C58B-F7DB-49CB-AF05-75BAB932F8D0}" srcOrd="0" destOrd="0" presId="urn:microsoft.com/office/officeart/2005/8/layout/vList6"/>
    <dgm:cxn modelId="{00714A63-22A6-4667-8176-5C80067C4BBC}" srcId="{7C140040-2DDC-4EC9-BB4F-B847FEBA6CDD}" destId="{40E198FA-101B-4F96-84FD-86C3AB5B4426}" srcOrd="1" destOrd="0" parTransId="{463AB401-AECC-482A-BD93-7C18AE13128D}" sibTransId="{A443AE74-FD72-4D87-B34A-8BEF7547095A}"/>
    <dgm:cxn modelId="{2F5571FD-6CB8-4524-8B4B-F0D722990AA4}" type="presOf" srcId="{70C2AEF8-5BA3-443A-8EB9-75321AAE5F52}" destId="{5D558415-566D-4914-A665-BCDBA48B6307}" srcOrd="0" destOrd="0" presId="urn:microsoft.com/office/officeart/2005/8/layout/vList6"/>
    <dgm:cxn modelId="{ADDD1372-73D1-41AA-85F3-19876985362A}" type="presParOf" srcId="{3F3DA788-6655-452F-8142-5A6C8822DF8A}" destId="{AEB9E5F0-1369-4591-99D0-E72017CF0C19}" srcOrd="0" destOrd="0" presId="urn:microsoft.com/office/officeart/2005/8/layout/vList6"/>
    <dgm:cxn modelId="{0347827F-E0E8-49D3-A5C6-CD2D532C5174}" type="presParOf" srcId="{AEB9E5F0-1369-4591-99D0-E72017CF0C19}" destId="{D8EB2C16-FE8E-4918-B4BC-AF8CEE7B5546}" srcOrd="0" destOrd="0" presId="urn:microsoft.com/office/officeart/2005/8/layout/vList6"/>
    <dgm:cxn modelId="{5A98AB91-DE7B-40A2-AE24-093D45A2C82A}" type="presParOf" srcId="{AEB9E5F0-1369-4591-99D0-E72017CF0C19}" destId="{5D558415-566D-4914-A665-BCDBA48B6307}" srcOrd="1" destOrd="0" presId="urn:microsoft.com/office/officeart/2005/8/layout/vList6"/>
    <dgm:cxn modelId="{151B5E41-BAC8-4F23-A07A-964E7A253695}" type="presParOf" srcId="{3F3DA788-6655-452F-8142-5A6C8822DF8A}" destId="{130BCDB5-F1D0-4F46-BC73-3B2002866CD1}" srcOrd="1" destOrd="0" presId="urn:microsoft.com/office/officeart/2005/8/layout/vList6"/>
    <dgm:cxn modelId="{F9B62754-EB38-4FEB-9B28-5812EB9B1488}" type="presParOf" srcId="{3F3DA788-6655-452F-8142-5A6C8822DF8A}" destId="{BAA6E76A-711C-4470-BD56-E1DE85B03DF3}" srcOrd="2" destOrd="0" presId="urn:microsoft.com/office/officeart/2005/8/layout/vList6"/>
    <dgm:cxn modelId="{D04D9F6B-E258-43F6-B17C-DD5CA258ECE5}" type="presParOf" srcId="{BAA6E76A-711C-4470-BD56-E1DE85B03DF3}" destId="{7A91D4D6-30B3-40F7-9B44-D6E169C10082}" srcOrd="0" destOrd="0" presId="urn:microsoft.com/office/officeart/2005/8/layout/vList6"/>
    <dgm:cxn modelId="{0C80EFB0-D27F-4AC7-9BDF-77C7BB7CE72C}" type="presParOf" srcId="{BAA6E76A-711C-4470-BD56-E1DE85B03DF3}" destId="{F2FF4191-2272-40AA-9E62-934EB8060D76}" srcOrd="1" destOrd="0" presId="urn:microsoft.com/office/officeart/2005/8/layout/vList6"/>
    <dgm:cxn modelId="{D69F87F8-A0A8-4569-A510-69D33402F455}" type="presParOf" srcId="{3F3DA788-6655-452F-8142-5A6C8822DF8A}" destId="{E394211C-CA9A-4CE4-B723-762B7D255DC5}" srcOrd="3" destOrd="0" presId="urn:microsoft.com/office/officeart/2005/8/layout/vList6"/>
    <dgm:cxn modelId="{A8B51B76-4F2D-4F52-A84B-38FFF43A45ED}" type="presParOf" srcId="{3F3DA788-6655-452F-8142-5A6C8822DF8A}" destId="{46EEFF5C-BA16-4C7E-8BEB-C52F16C25CAE}" srcOrd="4" destOrd="0" presId="urn:microsoft.com/office/officeart/2005/8/layout/vList6"/>
    <dgm:cxn modelId="{0365E278-C048-4C92-B2D9-3821FF90A90D}" type="presParOf" srcId="{46EEFF5C-BA16-4C7E-8BEB-C52F16C25CAE}" destId="{020761D6-EE51-48DB-858D-E5401E8B8AC4}" srcOrd="0" destOrd="0" presId="urn:microsoft.com/office/officeart/2005/8/layout/vList6"/>
    <dgm:cxn modelId="{CB34B039-7957-40A4-A0E6-5FC1D006A1AF}" type="presParOf" srcId="{46EEFF5C-BA16-4C7E-8BEB-C52F16C25CAE}" destId="{5394F95E-66A0-45A8-9456-90ECA50ACAA8}" srcOrd="1" destOrd="0" presId="urn:microsoft.com/office/officeart/2005/8/layout/vList6"/>
    <dgm:cxn modelId="{80DC6A0A-7F9B-4D6B-956C-532AB6DB5C40}" type="presParOf" srcId="{3F3DA788-6655-452F-8142-5A6C8822DF8A}" destId="{33F4DCA3-8EEC-4527-ADF7-3348109E28B1}" srcOrd="5" destOrd="0" presId="urn:microsoft.com/office/officeart/2005/8/layout/vList6"/>
    <dgm:cxn modelId="{89674232-D90A-45E5-86EC-CC601BBA157E}" type="presParOf" srcId="{3F3DA788-6655-452F-8142-5A6C8822DF8A}" destId="{DA37F5E3-FC08-4D07-8836-1B8F14D3BDAB}" srcOrd="6" destOrd="0" presId="urn:microsoft.com/office/officeart/2005/8/layout/vList6"/>
    <dgm:cxn modelId="{A9B713D7-660F-44FB-8A6B-30B117DEC626}" type="presParOf" srcId="{DA37F5E3-FC08-4D07-8836-1B8F14D3BDAB}" destId="{8B02701C-3C68-4152-94C2-AA157CA93E9D}" srcOrd="0" destOrd="0" presId="urn:microsoft.com/office/officeart/2005/8/layout/vList6"/>
    <dgm:cxn modelId="{0C0F8622-9368-4081-B915-005A18C770FC}" type="presParOf" srcId="{DA37F5E3-FC08-4D07-8836-1B8F14D3BDAB}" destId="{C1F9C58B-F7DB-49CB-AF05-75BAB932F8D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6E5F86-B2E0-4061-BA61-054D00B54DC6}" type="doc">
      <dgm:prSet loTypeId="urn:microsoft.com/office/officeart/2005/8/layout/vList4#1" loCatId="list" qsTypeId="urn:microsoft.com/office/officeart/2005/8/quickstyle/simple1" qsCatId="simple" csTypeId="urn:microsoft.com/office/officeart/2005/8/colors/colorful4" csCatId="colorful" phldr="1"/>
      <dgm:spPr/>
    </dgm:pt>
    <dgm:pt modelId="{B5BB4B0F-ACA0-41C4-9165-5BD0DDA501E2}">
      <dgm:prSet phldrT="[Texte]"/>
      <dgm:spPr/>
      <dgm:t>
        <a:bodyPr/>
        <a:lstStyle/>
        <a:p>
          <a:r>
            <a:rPr lang="fr-FR" dirty="0" smtClean="0"/>
            <a:t>Recense les compétences associées à la SP</a:t>
          </a:r>
        </a:p>
        <a:p>
          <a:r>
            <a:rPr lang="fr-FR" dirty="0" smtClean="0"/>
            <a:t>Analyse la situation, sa contribution à sa professionnalisation</a:t>
          </a:r>
          <a:endParaRPr lang="fr-FR" dirty="0"/>
        </a:p>
      </dgm:t>
    </dgm:pt>
    <dgm:pt modelId="{490104CD-D5A9-4CFC-B968-1535BD0B582C}" type="parTrans" cxnId="{1EC6BBBF-8C85-456E-A09C-4BC1C82EC431}">
      <dgm:prSet/>
      <dgm:spPr/>
      <dgm:t>
        <a:bodyPr/>
        <a:lstStyle/>
        <a:p>
          <a:endParaRPr lang="fr-FR"/>
        </a:p>
      </dgm:t>
    </dgm:pt>
    <dgm:pt modelId="{94F79D6C-FE8E-434C-B7EA-929917A6C0FB}" type="sibTrans" cxnId="{1EC6BBBF-8C85-456E-A09C-4BC1C82EC431}">
      <dgm:prSet/>
      <dgm:spPr/>
      <dgm:t>
        <a:bodyPr/>
        <a:lstStyle/>
        <a:p>
          <a:endParaRPr lang="fr-FR"/>
        </a:p>
      </dgm:t>
    </dgm:pt>
    <dgm:pt modelId="{862AEF91-10C3-4805-AD41-8870D16EAB39}">
      <dgm:prSet phldrT="[Texte]"/>
      <dgm:spPr/>
      <dgm:t>
        <a:bodyPr/>
        <a:lstStyle/>
        <a:p>
          <a:r>
            <a:rPr lang="fr-FR" dirty="0" smtClean="0"/>
            <a:t>Interroge sur le parcours de formation à partir du passeport Pro</a:t>
          </a:r>
        </a:p>
        <a:p>
          <a:r>
            <a:rPr lang="fr-FR" dirty="0" smtClean="0"/>
            <a:t>Evalue l’étendue des compétences</a:t>
          </a:r>
          <a:endParaRPr lang="fr-FR" dirty="0"/>
        </a:p>
      </dgm:t>
    </dgm:pt>
    <dgm:pt modelId="{DC19B62E-DC2B-45CE-BACB-EAF11A0274BD}" type="parTrans" cxnId="{91640722-D3A8-45BF-B159-7CE643723278}">
      <dgm:prSet/>
      <dgm:spPr/>
      <dgm:t>
        <a:bodyPr/>
        <a:lstStyle/>
        <a:p>
          <a:endParaRPr lang="fr-FR"/>
        </a:p>
      </dgm:t>
    </dgm:pt>
    <dgm:pt modelId="{1DD28A03-F0EF-495F-991C-7D20287EE545}" type="sibTrans" cxnId="{91640722-D3A8-45BF-B159-7CE643723278}">
      <dgm:prSet/>
      <dgm:spPr/>
      <dgm:t>
        <a:bodyPr/>
        <a:lstStyle/>
        <a:p>
          <a:endParaRPr lang="fr-FR"/>
        </a:p>
      </dgm:t>
    </dgm:pt>
    <dgm:pt modelId="{2C2F1E7F-ACD9-4A36-BD44-0C930B471142}">
      <dgm:prSet phldrT="[Texte]"/>
      <dgm:spPr/>
      <dgm:t>
        <a:bodyPr/>
        <a:lstStyle/>
        <a:p>
          <a:r>
            <a:rPr lang="fr-FR" dirty="0" smtClean="0"/>
            <a:t>Observe les étudiants</a:t>
          </a:r>
        </a:p>
        <a:p>
          <a:r>
            <a:rPr lang="fr-FR" dirty="0" smtClean="0">
              <a:latin typeface="Calibri"/>
            </a:rPr>
            <a:t>É</a:t>
          </a:r>
          <a:r>
            <a:rPr lang="fr-FR" dirty="0" smtClean="0"/>
            <a:t>value les compétences</a:t>
          </a:r>
        </a:p>
        <a:p>
          <a:r>
            <a:rPr lang="fr-FR" dirty="0" smtClean="0"/>
            <a:t>Atteste le contenu du Passeport Pro</a:t>
          </a:r>
          <a:endParaRPr lang="fr-FR" dirty="0"/>
        </a:p>
      </dgm:t>
    </dgm:pt>
    <dgm:pt modelId="{F6228FF9-5B2A-44DF-BB69-E55C2A56DB36}" type="parTrans" cxnId="{8DDD61CC-18EE-42F8-8C75-DACBB4E5F425}">
      <dgm:prSet/>
      <dgm:spPr/>
      <dgm:t>
        <a:bodyPr/>
        <a:lstStyle/>
        <a:p>
          <a:endParaRPr lang="fr-FR"/>
        </a:p>
      </dgm:t>
    </dgm:pt>
    <dgm:pt modelId="{E1046595-AA3D-48B0-A1D1-FB9A5AA7F2C8}" type="sibTrans" cxnId="{8DDD61CC-18EE-42F8-8C75-DACBB4E5F425}">
      <dgm:prSet/>
      <dgm:spPr/>
      <dgm:t>
        <a:bodyPr/>
        <a:lstStyle/>
        <a:p>
          <a:endParaRPr lang="fr-FR"/>
        </a:p>
      </dgm:t>
    </dgm:pt>
    <dgm:pt modelId="{43A3BAFA-A364-45AD-9C71-08D60DDE5635}" type="pres">
      <dgm:prSet presAssocID="{7B6E5F86-B2E0-4061-BA61-054D00B54DC6}" presName="linear" presStyleCnt="0">
        <dgm:presLayoutVars>
          <dgm:dir/>
          <dgm:resizeHandles val="exact"/>
        </dgm:presLayoutVars>
      </dgm:prSet>
      <dgm:spPr/>
    </dgm:pt>
    <dgm:pt modelId="{E382CD26-11E1-4C16-9866-F4B5B082620D}" type="pres">
      <dgm:prSet presAssocID="{B5BB4B0F-ACA0-41C4-9165-5BD0DDA501E2}" presName="comp" presStyleCnt="0"/>
      <dgm:spPr/>
    </dgm:pt>
    <dgm:pt modelId="{88FCC1DE-9CE6-472E-A500-5DF70A37ABA6}" type="pres">
      <dgm:prSet presAssocID="{B5BB4B0F-ACA0-41C4-9165-5BD0DDA501E2}" presName="box" presStyleLbl="node1" presStyleIdx="0" presStyleCnt="3"/>
      <dgm:spPr/>
      <dgm:t>
        <a:bodyPr/>
        <a:lstStyle/>
        <a:p>
          <a:endParaRPr lang="fr-FR"/>
        </a:p>
      </dgm:t>
    </dgm:pt>
    <dgm:pt modelId="{C06AB749-F9B2-46DB-8259-E031F52E96A9}" type="pres">
      <dgm:prSet presAssocID="{B5BB4B0F-ACA0-41C4-9165-5BD0DDA501E2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AC66759-EDA4-446E-BB36-C2C67CFEACAC}" type="pres">
      <dgm:prSet presAssocID="{B5BB4B0F-ACA0-41C4-9165-5BD0DDA501E2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1AC6F5-7556-48C0-B3A6-95600C5A12D3}" type="pres">
      <dgm:prSet presAssocID="{94F79D6C-FE8E-434C-B7EA-929917A6C0FB}" presName="spacer" presStyleCnt="0"/>
      <dgm:spPr/>
    </dgm:pt>
    <dgm:pt modelId="{D2C98941-4A4D-42C9-AB62-881D795DD7E3}" type="pres">
      <dgm:prSet presAssocID="{2C2F1E7F-ACD9-4A36-BD44-0C930B471142}" presName="comp" presStyleCnt="0"/>
      <dgm:spPr/>
    </dgm:pt>
    <dgm:pt modelId="{0744F5E6-E655-4337-8C57-04B80A7834CA}" type="pres">
      <dgm:prSet presAssocID="{2C2F1E7F-ACD9-4A36-BD44-0C930B471142}" presName="box" presStyleLbl="node1" presStyleIdx="1" presStyleCnt="3"/>
      <dgm:spPr/>
      <dgm:t>
        <a:bodyPr/>
        <a:lstStyle/>
        <a:p>
          <a:endParaRPr lang="fr-FR"/>
        </a:p>
      </dgm:t>
    </dgm:pt>
    <dgm:pt modelId="{2A2E2D4F-AFBA-4FD6-9AA2-E96AA2E21C81}" type="pres">
      <dgm:prSet presAssocID="{2C2F1E7F-ACD9-4A36-BD44-0C930B471142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66CDCDD6-EB5F-4532-AFAF-1023F07AD100}" type="pres">
      <dgm:prSet presAssocID="{2C2F1E7F-ACD9-4A36-BD44-0C930B471142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49DB6CA-03A6-451F-AA7B-72F2B1993060}" type="pres">
      <dgm:prSet presAssocID="{E1046595-AA3D-48B0-A1D1-FB9A5AA7F2C8}" presName="spacer" presStyleCnt="0"/>
      <dgm:spPr/>
    </dgm:pt>
    <dgm:pt modelId="{945C2F8B-0CE4-4134-8D18-6E15A4BF731D}" type="pres">
      <dgm:prSet presAssocID="{862AEF91-10C3-4805-AD41-8870D16EAB39}" presName="comp" presStyleCnt="0"/>
      <dgm:spPr/>
    </dgm:pt>
    <dgm:pt modelId="{4ACD7965-7F8B-4B90-9BB5-774B59BCBDF4}" type="pres">
      <dgm:prSet presAssocID="{862AEF91-10C3-4805-AD41-8870D16EAB39}" presName="box" presStyleLbl="node1" presStyleIdx="2" presStyleCnt="3"/>
      <dgm:spPr/>
      <dgm:t>
        <a:bodyPr/>
        <a:lstStyle/>
        <a:p>
          <a:endParaRPr lang="fr-FR"/>
        </a:p>
      </dgm:t>
    </dgm:pt>
    <dgm:pt modelId="{9534B104-3F67-45B6-AE0C-1FD8C9892E77}" type="pres">
      <dgm:prSet presAssocID="{862AEF91-10C3-4805-AD41-8870D16EAB39}" presName="img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C0EEFF53-F78C-4BB3-9252-CEFBBAC8B6DC}" type="pres">
      <dgm:prSet presAssocID="{862AEF91-10C3-4805-AD41-8870D16EAB39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58BF215-157C-4A4E-B57E-211987FF7C1D}" type="presOf" srcId="{7B6E5F86-B2E0-4061-BA61-054D00B54DC6}" destId="{43A3BAFA-A364-45AD-9C71-08D60DDE5635}" srcOrd="0" destOrd="0" presId="urn:microsoft.com/office/officeart/2005/8/layout/vList4#1"/>
    <dgm:cxn modelId="{F6E0CB76-F9BE-48D4-8EA8-43E078BFC3B4}" type="presOf" srcId="{B5BB4B0F-ACA0-41C4-9165-5BD0DDA501E2}" destId="{7AC66759-EDA4-446E-BB36-C2C67CFEACAC}" srcOrd="1" destOrd="0" presId="urn:microsoft.com/office/officeart/2005/8/layout/vList4#1"/>
    <dgm:cxn modelId="{CD085D09-BCB0-42A4-A1C3-34BCEB7FE26F}" type="presOf" srcId="{862AEF91-10C3-4805-AD41-8870D16EAB39}" destId="{4ACD7965-7F8B-4B90-9BB5-774B59BCBDF4}" srcOrd="0" destOrd="0" presId="urn:microsoft.com/office/officeart/2005/8/layout/vList4#1"/>
    <dgm:cxn modelId="{8DDD61CC-18EE-42F8-8C75-DACBB4E5F425}" srcId="{7B6E5F86-B2E0-4061-BA61-054D00B54DC6}" destId="{2C2F1E7F-ACD9-4A36-BD44-0C930B471142}" srcOrd="1" destOrd="0" parTransId="{F6228FF9-5B2A-44DF-BB69-E55C2A56DB36}" sibTransId="{E1046595-AA3D-48B0-A1D1-FB9A5AA7F2C8}"/>
    <dgm:cxn modelId="{1EC6BBBF-8C85-456E-A09C-4BC1C82EC431}" srcId="{7B6E5F86-B2E0-4061-BA61-054D00B54DC6}" destId="{B5BB4B0F-ACA0-41C4-9165-5BD0DDA501E2}" srcOrd="0" destOrd="0" parTransId="{490104CD-D5A9-4CFC-B968-1535BD0B582C}" sibTransId="{94F79D6C-FE8E-434C-B7EA-929917A6C0FB}"/>
    <dgm:cxn modelId="{C333FC2B-B969-4E3D-9DE6-BF6F135E0C38}" type="presOf" srcId="{862AEF91-10C3-4805-AD41-8870D16EAB39}" destId="{C0EEFF53-F78C-4BB3-9252-CEFBBAC8B6DC}" srcOrd="1" destOrd="0" presId="urn:microsoft.com/office/officeart/2005/8/layout/vList4#1"/>
    <dgm:cxn modelId="{91640722-D3A8-45BF-B159-7CE643723278}" srcId="{7B6E5F86-B2E0-4061-BA61-054D00B54DC6}" destId="{862AEF91-10C3-4805-AD41-8870D16EAB39}" srcOrd="2" destOrd="0" parTransId="{DC19B62E-DC2B-45CE-BACB-EAF11A0274BD}" sibTransId="{1DD28A03-F0EF-495F-991C-7D20287EE545}"/>
    <dgm:cxn modelId="{36599C26-D497-4F46-B08B-9CABFD6B778E}" type="presOf" srcId="{2C2F1E7F-ACD9-4A36-BD44-0C930B471142}" destId="{0744F5E6-E655-4337-8C57-04B80A7834CA}" srcOrd="0" destOrd="0" presId="urn:microsoft.com/office/officeart/2005/8/layout/vList4#1"/>
    <dgm:cxn modelId="{0C3D7D36-EB85-4286-BF17-63602C7BEE88}" type="presOf" srcId="{B5BB4B0F-ACA0-41C4-9165-5BD0DDA501E2}" destId="{88FCC1DE-9CE6-472E-A500-5DF70A37ABA6}" srcOrd="0" destOrd="0" presId="urn:microsoft.com/office/officeart/2005/8/layout/vList4#1"/>
    <dgm:cxn modelId="{2A2D8C84-6D7F-4C3C-9FA2-F22404F130D6}" type="presOf" srcId="{2C2F1E7F-ACD9-4A36-BD44-0C930B471142}" destId="{66CDCDD6-EB5F-4532-AFAF-1023F07AD100}" srcOrd="1" destOrd="0" presId="urn:microsoft.com/office/officeart/2005/8/layout/vList4#1"/>
    <dgm:cxn modelId="{C7CB8E4E-9553-43CC-A3C2-554A7D7064DB}" type="presParOf" srcId="{43A3BAFA-A364-45AD-9C71-08D60DDE5635}" destId="{E382CD26-11E1-4C16-9866-F4B5B082620D}" srcOrd="0" destOrd="0" presId="urn:microsoft.com/office/officeart/2005/8/layout/vList4#1"/>
    <dgm:cxn modelId="{0550A2F6-1520-495D-BB80-213ABAEC0C19}" type="presParOf" srcId="{E382CD26-11E1-4C16-9866-F4B5B082620D}" destId="{88FCC1DE-9CE6-472E-A500-5DF70A37ABA6}" srcOrd="0" destOrd="0" presId="urn:microsoft.com/office/officeart/2005/8/layout/vList4#1"/>
    <dgm:cxn modelId="{43EE5821-5281-4B6C-926F-6374F9E538F4}" type="presParOf" srcId="{E382CD26-11E1-4C16-9866-F4B5B082620D}" destId="{C06AB749-F9B2-46DB-8259-E031F52E96A9}" srcOrd="1" destOrd="0" presId="urn:microsoft.com/office/officeart/2005/8/layout/vList4#1"/>
    <dgm:cxn modelId="{8B139DBA-D94C-4861-81E2-74CCBDC483EC}" type="presParOf" srcId="{E382CD26-11E1-4C16-9866-F4B5B082620D}" destId="{7AC66759-EDA4-446E-BB36-C2C67CFEACAC}" srcOrd="2" destOrd="0" presId="urn:microsoft.com/office/officeart/2005/8/layout/vList4#1"/>
    <dgm:cxn modelId="{8932ED7A-0E96-46EF-881F-7E5CC768CB30}" type="presParOf" srcId="{43A3BAFA-A364-45AD-9C71-08D60DDE5635}" destId="{7E1AC6F5-7556-48C0-B3A6-95600C5A12D3}" srcOrd="1" destOrd="0" presId="urn:microsoft.com/office/officeart/2005/8/layout/vList4#1"/>
    <dgm:cxn modelId="{BA1D2409-9228-402F-B554-FF88AA88A75A}" type="presParOf" srcId="{43A3BAFA-A364-45AD-9C71-08D60DDE5635}" destId="{D2C98941-4A4D-42C9-AB62-881D795DD7E3}" srcOrd="2" destOrd="0" presId="urn:microsoft.com/office/officeart/2005/8/layout/vList4#1"/>
    <dgm:cxn modelId="{40FF5067-8333-4BEE-80CD-7CD71ACD66FD}" type="presParOf" srcId="{D2C98941-4A4D-42C9-AB62-881D795DD7E3}" destId="{0744F5E6-E655-4337-8C57-04B80A7834CA}" srcOrd="0" destOrd="0" presId="urn:microsoft.com/office/officeart/2005/8/layout/vList4#1"/>
    <dgm:cxn modelId="{19AD3713-6DE3-4C8D-A998-BBAF1E3C4561}" type="presParOf" srcId="{D2C98941-4A4D-42C9-AB62-881D795DD7E3}" destId="{2A2E2D4F-AFBA-4FD6-9AA2-E96AA2E21C81}" srcOrd="1" destOrd="0" presId="urn:microsoft.com/office/officeart/2005/8/layout/vList4#1"/>
    <dgm:cxn modelId="{A2F9CC4B-EDBB-4943-82E0-FD9C40017BFA}" type="presParOf" srcId="{D2C98941-4A4D-42C9-AB62-881D795DD7E3}" destId="{66CDCDD6-EB5F-4532-AFAF-1023F07AD100}" srcOrd="2" destOrd="0" presId="urn:microsoft.com/office/officeart/2005/8/layout/vList4#1"/>
    <dgm:cxn modelId="{DEE129C1-2E6F-4406-A8D8-9E38B9CC4B3A}" type="presParOf" srcId="{43A3BAFA-A364-45AD-9C71-08D60DDE5635}" destId="{C49DB6CA-03A6-451F-AA7B-72F2B1993060}" srcOrd="3" destOrd="0" presId="urn:microsoft.com/office/officeart/2005/8/layout/vList4#1"/>
    <dgm:cxn modelId="{293BB145-BD2B-4121-B8FA-9C432A950DF7}" type="presParOf" srcId="{43A3BAFA-A364-45AD-9C71-08D60DDE5635}" destId="{945C2F8B-0CE4-4134-8D18-6E15A4BF731D}" srcOrd="4" destOrd="0" presId="urn:microsoft.com/office/officeart/2005/8/layout/vList4#1"/>
    <dgm:cxn modelId="{79D4ADDF-A2AD-4B84-AC5E-5816D9B968AD}" type="presParOf" srcId="{945C2F8B-0CE4-4134-8D18-6E15A4BF731D}" destId="{4ACD7965-7F8B-4B90-9BB5-774B59BCBDF4}" srcOrd="0" destOrd="0" presId="urn:microsoft.com/office/officeart/2005/8/layout/vList4#1"/>
    <dgm:cxn modelId="{C6678DA7-DA54-4CC0-936F-523E3ABB6F5D}" type="presParOf" srcId="{945C2F8B-0CE4-4134-8D18-6E15A4BF731D}" destId="{9534B104-3F67-45B6-AE0C-1FD8C9892E77}" srcOrd="1" destOrd="0" presId="urn:microsoft.com/office/officeart/2005/8/layout/vList4#1"/>
    <dgm:cxn modelId="{AA6FD54A-89AB-40CE-86C7-772590220079}" type="presParOf" srcId="{945C2F8B-0CE4-4134-8D18-6E15A4BF731D}" destId="{C0EEFF53-F78C-4BB3-9252-CEFBBAC8B6DC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558415-566D-4914-A665-BCDBA48B6307}">
      <dsp:nvSpPr>
        <dsp:cNvPr id="0" name=""/>
        <dsp:cNvSpPr/>
      </dsp:nvSpPr>
      <dsp:spPr>
        <a:xfrm>
          <a:off x="3341171" y="1413"/>
          <a:ext cx="5011756" cy="11213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700" b="1" kern="1200" dirty="0" smtClean="0"/>
            <a:t>Plusieurs années</a:t>
          </a:r>
          <a:endParaRPr lang="fr-FR" sz="1700" b="1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700" b="1" kern="1200" dirty="0" smtClean="0"/>
            <a:t>Plusieurs espaces de formation</a:t>
          </a:r>
          <a:endParaRPr lang="fr-FR" sz="1700" b="1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700" b="1" kern="1200" dirty="0" smtClean="0">
              <a:latin typeface="Calibri"/>
            </a:rPr>
            <a:t>É</a:t>
          </a:r>
          <a:r>
            <a:rPr lang="fr-FR" sz="1700" b="1" kern="1200" dirty="0" smtClean="0"/>
            <a:t>tendue des compétences</a:t>
          </a:r>
          <a:endParaRPr lang="fr-FR" sz="1700" b="1" kern="1200" dirty="0"/>
        </a:p>
      </dsp:txBody>
      <dsp:txXfrm>
        <a:off x="3341171" y="141579"/>
        <a:ext cx="4591258" cy="840995"/>
      </dsp:txXfrm>
    </dsp:sp>
    <dsp:sp modelId="{D8EB2C16-FE8E-4918-B4BC-AF8CEE7B5546}">
      <dsp:nvSpPr>
        <dsp:cNvPr id="0" name=""/>
        <dsp:cNvSpPr/>
      </dsp:nvSpPr>
      <dsp:spPr>
        <a:xfrm>
          <a:off x="0" y="1413"/>
          <a:ext cx="3341171" cy="112132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dirty="0" smtClean="0"/>
            <a:t>Favoriser la lecture d’un parcours</a:t>
          </a:r>
        </a:p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kern="1200" dirty="0"/>
        </a:p>
      </dsp:txBody>
      <dsp:txXfrm>
        <a:off x="54739" y="56152"/>
        <a:ext cx="3231693" cy="1011849"/>
      </dsp:txXfrm>
    </dsp:sp>
    <dsp:sp modelId="{F2FF4191-2272-40AA-9E62-934EB8060D76}">
      <dsp:nvSpPr>
        <dsp:cNvPr id="0" name=""/>
        <dsp:cNvSpPr/>
      </dsp:nvSpPr>
      <dsp:spPr>
        <a:xfrm>
          <a:off x="3341171" y="1234873"/>
          <a:ext cx="5011756" cy="11213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2901361"/>
            <a:satOff val="19016"/>
            <a:lumOff val="813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901361"/>
              <a:satOff val="19016"/>
              <a:lumOff val="81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700" b="1" kern="1200" dirty="0" smtClean="0"/>
            <a:t>Caractériser</a:t>
          </a:r>
          <a:endParaRPr lang="fr-FR" sz="1700" b="1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700" b="1" kern="1200" dirty="0" smtClean="0"/>
            <a:t>Expliciter</a:t>
          </a:r>
          <a:endParaRPr lang="fr-FR" sz="1700" b="1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700" b="1" kern="1200" dirty="0" smtClean="0"/>
            <a:t>Analyser</a:t>
          </a:r>
          <a:endParaRPr lang="fr-FR" sz="1700" b="1" kern="1200" dirty="0"/>
        </a:p>
      </dsp:txBody>
      <dsp:txXfrm>
        <a:off x="3341171" y="1375039"/>
        <a:ext cx="4591258" cy="840995"/>
      </dsp:txXfrm>
    </dsp:sp>
    <dsp:sp modelId="{7A91D4D6-30B3-40F7-9B44-D6E169C10082}">
      <dsp:nvSpPr>
        <dsp:cNvPr id="0" name=""/>
        <dsp:cNvSpPr/>
      </dsp:nvSpPr>
      <dsp:spPr>
        <a:xfrm>
          <a:off x="0" y="1234873"/>
          <a:ext cx="3341171" cy="1121327"/>
        </a:xfrm>
        <a:prstGeom prst="roundRect">
          <a:avLst/>
        </a:prstGeom>
        <a:solidFill>
          <a:schemeClr val="accent4">
            <a:hueOff val="-2757287"/>
            <a:satOff val="15482"/>
            <a:lumOff val="-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1" kern="1200" dirty="0" smtClean="0"/>
            <a:t>Entrer par les </a:t>
          </a:r>
          <a:r>
            <a:rPr lang="fr-FR" sz="2000" b="1" kern="1200" dirty="0" smtClean="0"/>
            <a:t>Situations Professionnelles</a:t>
          </a:r>
          <a:endParaRPr lang="fr-FR" sz="2000" b="1" kern="1200" dirty="0" smtClean="0"/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kern="1200" dirty="0"/>
        </a:p>
      </dsp:txBody>
      <dsp:txXfrm>
        <a:off x="54739" y="1289612"/>
        <a:ext cx="3231693" cy="1011849"/>
      </dsp:txXfrm>
    </dsp:sp>
    <dsp:sp modelId="{5394F95E-66A0-45A8-9456-90ECA50ACAA8}">
      <dsp:nvSpPr>
        <dsp:cNvPr id="0" name=""/>
        <dsp:cNvSpPr/>
      </dsp:nvSpPr>
      <dsp:spPr>
        <a:xfrm>
          <a:off x="3341171" y="2468334"/>
          <a:ext cx="5011756" cy="11213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5802721"/>
            <a:satOff val="38033"/>
            <a:lumOff val="1626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5802721"/>
              <a:satOff val="38033"/>
              <a:lumOff val="16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700" b="1" kern="1200" dirty="0" smtClean="0"/>
            <a:t>Tableur</a:t>
          </a:r>
          <a:endParaRPr lang="fr-FR" sz="1700" b="1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700" b="1" kern="1200" dirty="0" smtClean="0"/>
            <a:t>Faciliter la saisie</a:t>
          </a:r>
          <a:endParaRPr lang="fr-FR" sz="1700" b="1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700" b="1" kern="1200" dirty="0" smtClean="0"/>
            <a:t>Se concentrer sur l’explicitation</a:t>
          </a:r>
          <a:endParaRPr lang="fr-FR" sz="1700" b="1" kern="1200" dirty="0"/>
        </a:p>
      </dsp:txBody>
      <dsp:txXfrm>
        <a:off x="3341171" y="2608500"/>
        <a:ext cx="4591258" cy="840995"/>
      </dsp:txXfrm>
    </dsp:sp>
    <dsp:sp modelId="{020761D6-EE51-48DB-858D-E5401E8B8AC4}">
      <dsp:nvSpPr>
        <dsp:cNvPr id="0" name=""/>
        <dsp:cNvSpPr/>
      </dsp:nvSpPr>
      <dsp:spPr>
        <a:xfrm>
          <a:off x="0" y="2468334"/>
          <a:ext cx="3341171" cy="1121327"/>
        </a:xfrm>
        <a:prstGeom prst="roundRect">
          <a:avLst/>
        </a:prstGeom>
        <a:solidFill>
          <a:schemeClr val="accent4">
            <a:hueOff val="-5514574"/>
            <a:satOff val="30963"/>
            <a:lumOff val="-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Interface  ergonomique et familière aux comptables</a:t>
          </a:r>
          <a:endParaRPr lang="fr-FR" sz="2000" b="1" kern="1200" dirty="0"/>
        </a:p>
      </dsp:txBody>
      <dsp:txXfrm>
        <a:off x="54739" y="2523073"/>
        <a:ext cx="3231693" cy="1011849"/>
      </dsp:txXfrm>
    </dsp:sp>
    <dsp:sp modelId="{C1F9C58B-F7DB-49CB-AF05-75BAB932F8D0}">
      <dsp:nvSpPr>
        <dsp:cNvPr id="0" name=""/>
        <dsp:cNvSpPr/>
      </dsp:nvSpPr>
      <dsp:spPr>
        <a:xfrm>
          <a:off x="3341171" y="3701794"/>
          <a:ext cx="5011756" cy="11213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8704081"/>
            <a:satOff val="57049"/>
            <a:lumOff val="243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8704081"/>
              <a:satOff val="57049"/>
              <a:lumOff val="24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700" b="1" kern="1200" dirty="0" smtClean="0"/>
            <a:t>Recensement au fil du temps de formation</a:t>
          </a:r>
          <a:endParaRPr lang="fr-FR" sz="1700" b="1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700" b="1" kern="1200" dirty="0" smtClean="0"/>
            <a:t>Faciliter le questionnement lors des épreuves</a:t>
          </a:r>
          <a:endParaRPr lang="fr-FR" sz="1700" b="1" kern="1200" dirty="0"/>
        </a:p>
      </dsp:txBody>
      <dsp:txXfrm>
        <a:off x="3341171" y="3841960"/>
        <a:ext cx="4591258" cy="840995"/>
      </dsp:txXfrm>
    </dsp:sp>
    <dsp:sp modelId="{8B02701C-3C68-4152-94C2-AA157CA93E9D}">
      <dsp:nvSpPr>
        <dsp:cNvPr id="0" name=""/>
        <dsp:cNvSpPr/>
      </dsp:nvSpPr>
      <dsp:spPr>
        <a:xfrm>
          <a:off x="0" y="3701794"/>
          <a:ext cx="3341171" cy="1121327"/>
        </a:xfrm>
        <a:prstGeom prst="roundRect">
          <a:avLst/>
        </a:prstGeom>
        <a:solidFill>
          <a:schemeClr val="accent4">
            <a:hueOff val="-8271860"/>
            <a:satOff val="46445"/>
            <a:lumOff val="-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Support du dossier de certification</a:t>
          </a:r>
          <a:endParaRPr lang="fr-FR" sz="2000" b="1" kern="1200" dirty="0"/>
        </a:p>
      </dsp:txBody>
      <dsp:txXfrm>
        <a:off x="54739" y="3756533"/>
        <a:ext cx="3231693" cy="10118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FCC1DE-9CE6-472E-A500-5DF70A37ABA6}">
      <dsp:nvSpPr>
        <dsp:cNvPr id="0" name=""/>
        <dsp:cNvSpPr/>
      </dsp:nvSpPr>
      <dsp:spPr>
        <a:xfrm>
          <a:off x="0" y="0"/>
          <a:ext cx="7008440" cy="146759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Recense les compétences associées à la SP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Analyse la situation, sa contribution à sa professionnalisation</a:t>
          </a:r>
          <a:endParaRPr lang="fr-FR" sz="2400" kern="1200" dirty="0"/>
        </a:p>
      </dsp:txBody>
      <dsp:txXfrm>
        <a:off x="1548447" y="0"/>
        <a:ext cx="5459992" cy="1467592"/>
      </dsp:txXfrm>
    </dsp:sp>
    <dsp:sp modelId="{C06AB749-F9B2-46DB-8259-E031F52E96A9}">
      <dsp:nvSpPr>
        <dsp:cNvPr id="0" name=""/>
        <dsp:cNvSpPr/>
      </dsp:nvSpPr>
      <dsp:spPr>
        <a:xfrm>
          <a:off x="146759" y="146759"/>
          <a:ext cx="1401688" cy="117407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44F5E6-E655-4337-8C57-04B80A7834CA}">
      <dsp:nvSpPr>
        <dsp:cNvPr id="0" name=""/>
        <dsp:cNvSpPr/>
      </dsp:nvSpPr>
      <dsp:spPr>
        <a:xfrm>
          <a:off x="0" y="1614351"/>
          <a:ext cx="7008440" cy="1467592"/>
        </a:xfrm>
        <a:prstGeom prst="roundRect">
          <a:avLst>
            <a:gd name="adj" fmla="val 10000"/>
          </a:avLst>
        </a:prstGeom>
        <a:solidFill>
          <a:schemeClr val="accent4">
            <a:hueOff val="-4135930"/>
            <a:satOff val="23223"/>
            <a:lumOff val="-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Observe les étudiants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latin typeface="Calibri"/>
            </a:rPr>
            <a:t>É</a:t>
          </a:r>
          <a:r>
            <a:rPr lang="fr-FR" sz="2400" kern="1200" dirty="0" smtClean="0"/>
            <a:t>value les compétences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Atteste le contenu du Passeport Pro</a:t>
          </a:r>
          <a:endParaRPr lang="fr-FR" sz="2400" kern="1200" dirty="0"/>
        </a:p>
      </dsp:txBody>
      <dsp:txXfrm>
        <a:off x="1548447" y="1614351"/>
        <a:ext cx="5459992" cy="1467592"/>
      </dsp:txXfrm>
    </dsp:sp>
    <dsp:sp modelId="{2A2E2D4F-AFBA-4FD6-9AA2-E96AA2E21C81}">
      <dsp:nvSpPr>
        <dsp:cNvPr id="0" name=""/>
        <dsp:cNvSpPr/>
      </dsp:nvSpPr>
      <dsp:spPr>
        <a:xfrm>
          <a:off x="146759" y="1761110"/>
          <a:ext cx="1401688" cy="117407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CD7965-7F8B-4B90-9BB5-774B59BCBDF4}">
      <dsp:nvSpPr>
        <dsp:cNvPr id="0" name=""/>
        <dsp:cNvSpPr/>
      </dsp:nvSpPr>
      <dsp:spPr>
        <a:xfrm>
          <a:off x="0" y="3228703"/>
          <a:ext cx="7008440" cy="1467592"/>
        </a:xfrm>
        <a:prstGeom prst="roundRect">
          <a:avLst>
            <a:gd name="adj" fmla="val 10000"/>
          </a:avLst>
        </a:prstGeom>
        <a:solidFill>
          <a:schemeClr val="accent4">
            <a:hueOff val="-8271860"/>
            <a:satOff val="46445"/>
            <a:lumOff val="-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Interroge sur le parcours de formation à partir du passeport Pro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Evalue l’étendue des compétences</a:t>
          </a:r>
          <a:endParaRPr lang="fr-FR" sz="2400" kern="1200" dirty="0"/>
        </a:p>
      </dsp:txBody>
      <dsp:txXfrm>
        <a:off x="1548447" y="3228703"/>
        <a:ext cx="5459992" cy="1467592"/>
      </dsp:txXfrm>
    </dsp:sp>
    <dsp:sp modelId="{9534B104-3F67-45B6-AE0C-1FD8C9892E77}">
      <dsp:nvSpPr>
        <dsp:cNvPr id="0" name=""/>
        <dsp:cNvSpPr/>
      </dsp:nvSpPr>
      <dsp:spPr>
        <a:xfrm>
          <a:off x="146759" y="3375462"/>
          <a:ext cx="1401688" cy="117407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2990-57D1-4A00-9146-0DA31F6501D6}" type="datetimeFigureOut">
              <a:rPr lang="fr-FR" smtClean="0"/>
              <a:pPr/>
              <a:t>24/11/2014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101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2990-57D1-4A00-9146-0DA31F6501D6}" type="datetimeFigureOut">
              <a:rPr lang="fr-FR" smtClean="0"/>
              <a:pPr/>
              <a:t>24/11/2014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4468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2990-57D1-4A00-9146-0DA31F6501D6}" type="datetimeFigureOut">
              <a:rPr lang="fr-FR" smtClean="0"/>
              <a:pPr/>
              <a:t>24/11/2014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191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2990-57D1-4A00-9146-0DA31F6501D6}" type="datetimeFigureOut">
              <a:rPr lang="fr-FR" smtClean="0"/>
              <a:pPr/>
              <a:t>24/11/2014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5754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2990-57D1-4A00-9146-0DA31F6501D6}" type="datetimeFigureOut">
              <a:rPr lang="fr-FR" smtClean="0"/>
              <a:pPr/>
              <a:t>24/11/2014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1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2990-57D1-4A00-9146-0DA31F6501D6}" type="datetimeFigureOut">
              <a:rPr lang="fr-FR" smtClean="0"/>
              <a:pPr/>
              <a:t>24/11/2014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64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2990-57D1-4A00-9146-0DA31F6501D6}" type="datetimeFigureOut">
              <a:rPr lang="fr-FR" smtClean="0"/>
              <a:pPr/>
              <a:t>24/11/2014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2683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2990-57D1-4A00-9146-0DA31F6501D6}" type="datetimeFigureOut">
              <a:rPr lang="fr-FR" smtClean="0"/>
              <a:pPr/>
              <a:t>24/11/2014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0816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2990-57D1-4A00-9146-0DA31F6501D6}" type="datetimeFigureOut">
              <a:rPr lang="fr-FR" smtClean="0"/>
              <a:pPr/>
              <a:t>24/11/2014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611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2990-57D1-4A00-9146-0DA31F6501D6}" type="datetimeFigureOut">
              <a:rPr lang="fr-FR" smtClean="0"/>
              <a:pPr/>
              <a:t>24/11/2014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0776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2990-57D1-4A00-9146-0DA31F6501D6}" type="datetimeFigureOut">
              <a:rPr lang="fr-FR" smtClean="0"/>
              <a:pPr/>
              <a:t>24/11/2014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9319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6858142" cy="145832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100000">
                <a:srgbClr val="8FCAF3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82990-57D1-4A00-9146-0DA31F6501D6}" type="datetimeFigureOut">
              <a:rPr lang="fr-FR" smtClean="0"/>
              <a:pPr/>
              <a:t>24/11/2014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0" b="1">
                <a:solidFill>
                  <a:schemeClr val="accent6"/>
                </a:solidFill>
              </a:defRPr>
            </a:lvl1pPr>
          </a:lstStyle>
          <a:p>
            <a:r>
              <a:rPr lang="fr-FR" dirty="0" smtClean="0"/>
              <a:t>BTS CG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0"/>
            <a:ext cx="2429944" cy="1465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33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accent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400" kern="1200">
          <a:solidFill>
            <a:schemeClr val="accent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RECTORAT\Documents\Transferts%20vers%20le%20Cloud%20d'Orange\R&#233;novation%20CGO\S&#233;minaire\Les%20supports%20du%20s&#233;minaire\passeport%20pro%20(2).mp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RECTORAT\Documents\Transferts%20vers%20le%20Cloud%20d'Orange\R&#233;novation%20CGO\S&#233;minaire\2014-BTS_CG_passeport%20pro%20V6.3.xl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 Passeport Professionnel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Présentation d’un outil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011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6732240" cy="1412776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4" name="passeport pro (2)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043608" y="1484784"/>
            <a:ext cx="7056784" cy="5292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6732240" cy="141277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Cahier des charges pour un Passeport Professionnel</a:t>
            </a:r>
            <a:endParaRPr lang="fr-FR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115570364"/>
              </p:ext>
            </p:extLst>
          </p:nvPr>
        </p:nvGraphicFramePr>
        <p:xfrm>
          <a:off x="467544" y="1700808"/>
          <a:ext cx="835292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378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8EB2C16-FE8E-4918-B4BC-AF8CEE7B55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D8EB2C16-FE8E-4918-B4BC-AF8CEE7B55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D8EB2C16-FE8E-4918-B4BC-AF8CEE7B55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D558415-566D-4914-A665-BCDBA48B63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5D558415-566D-4914-A665-BCDBA48B63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5D558415-566D-4914-A665-BCDBA48B63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A91D4D6-30B3-40F7-9B44-D6E169C100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7A91D4D6-30B3-40F7-9B44-D6E169C100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7A91D4D6-30B3-40F7-9B44-D6E169C100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FF4191-2272-40AA-9E62-934EB8060D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F2FF4191-2272-40AA-9E62-934EB8060D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F2FF4191-2272-40AA-9E62-934EB8060D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0761D6-EE51-48DB-858D-E5401E8B8A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020761D6-EE51-48DB-858D-E5401E8B8A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020761D6-EE51-48DB-858D-E5401E8B8A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394F95E-66A0-45A8-9456-90ECA50ACA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5394F95E-66A0-45A8-9456-90ECA50ACA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5394F95E-66A0-45A8-9456-90ECA50ACA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02701C-3C68-4152-94C2-AA157CA93E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8B02701C-3C68-4152-94C2-AA157CA93E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8B02701C-3C68-4152-94C2-AA157CA93E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1F9C58B-F7DB-49CB-AF05-75BAB932F8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graphicEl>
                                              <a:dgm id="{C1F9C58B-F7DB-49CB-AF05-75BAB932F8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C1F9C58B-F7DB-49CB-AF05-75BAB932F8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6732240" cy="141277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Quel est le rôle des acteurs ?</a:t>
            </a:r>
            <a:endParaRPr lang="fr-FR" dirty="0"/>
          </a:p>
        </p:txBody>
      </p:sp>
      <p:graphicFrame>
        <p:nvGraphicFramePr>
          <p:cNvPr id="3" name="Diagramme 2"/>
          <p:cNvGraphicFramePr/>
          <p:nvPr/>
        </p:nvGraphicFramePr>
        <p:xfrm>
          <a:off x="899592" y="1700808"/>
          <a:ext cx="7008440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06AB749-F9B2-46DB-8259-E031F52E96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dgm id="{C06AB749-F9B2-46DB-8259-E031F52E96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dgm id="{C06AB749-F9B2-46DB-8259-E031F52E96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8FCC1DE-9CE6-472E-A500-5DF70A37AB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graphicEl>
                                              <a:dgm id="{88FCC1DE-9CE6-472E-A500-5DF70A37AB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dgm id="{88FCC1DE-9CE6-472E-A500-5DF70A37AB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A2E2D4F-AFBA-4FD6-9AA2-E96AA2E21C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graphicEl>
                                              <a:dgm id="{2A2E2D4F-AFBA-4FD6-9AA2-E96AA2E21C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graphicEl>
                                              <a:dgm id="{2A2E2D4F-AFBA-4FD6-9AA2-E96AA2E21C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744F5E6-E655-4337-8C57-04B80A7834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dgm id="{0744F5E6-E655-4337-8C57-04B80A7834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dgm id="{0744F5E6-E655-4337-8C57-04B80A7834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534B104-3F67-45B6-AE0C-1FD8C989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dgm id="{9534B104-3F67-45B6-AE0C-1FD8C989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dgm id="{9534B104-3F67-45B6-AE0C-1FD8C989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ACD7965-7F8B-4B90-9BB5-774B59BCBD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graphicEl>
                                              <a:dgm id="{4ACD7965-7F8B-4B90-9BB5-774B59BCBD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graphicEl>
                                              <a:dgm id="{4ACD7965-7F8B-4B90-9BB5-774B59BCBD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Démo…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hlinkClick r:id="rId2" action="ppaction://hlinkfile"/>
              </a:rPr>
              <a:t>Le passeport professionnel</a:t>
            </a:r>
            <a:endParaRPr lang="fr-F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Sillage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122</Words>
  <Application>Microsoft Office PowerPoint</Application>
  <PresentationFormat>Affichage à l'écran (4:3)</PresentationFormat>
  <Paragraphs>28</Paragraphs>
  <Slides>5</Slides>
  <Notes>0</Notes>
  <HiddenSlides>0</HiddenSlides>
  <MMClips>1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Le Passeport Professionnel</vt:lpstr>
      <vt:lpstr>Présentation PowerPoint</vt:lpstr>
      <vt:lpstr>Cahier des charges pour un Passeport Professionnel</vt:lpstr>
      <vt:lpstr>Quel est le rôle des acteurs ?</vt:lpstr>
      <vt:lpstr>Démo…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RECTORAT</dc:creator>
  <cp:lastModifiedBy>RECTORAT</cp:lastModifiedBy>
  <cp:revision>15</cp:revision>
  <dcterms:created xsi:type="dcterms:W3CDTF">2014-10-30T17:49:11Z</dcterms:created>
  <dcterms:modified xsi:type="dcterms:W3CDTF">2014-11-24T22:12:23Z</dcterms:modified>
</cp:coreProperties>
</file>