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68" r:id="rId4"/>
    <p:sldId id="258" r:id="rId5"/>
    <p:sldId id="266" r:id="rId6"/>
    <p:sldId id="27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44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0A2607-7686-452F-B309-63D95CBF8EAC}" type="doc">
      <dgm:prSet loTypeId="urn:microsoft.com/office/officeart/2008/layout/VerticalAccentList" loCatId="list" qsTypeId="urn:microsoft.com/office/officeart/2009/2/quickstyle/3d8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187C9B1-A474-4F10-8FA1-ABB1908B38A5}">
      <dgm:prSet phldrT="[Texte]" custT="1"/>
      <dgm:spPr/>
      <dgm:t>
        <a:bodyPr/>
        <a:lstStyle/>
        <a:p>
          <a:r>
            <a:rPr lang="fr-FR" sz="2400" b="1" dirty="0" smtClean="0"/>
            <a:t>FORMATION</a:t>
          </a:r>
          <a:endParaRPr lang="fr-FR" sz="2400" b="1" dirty="0"/>
        </a:p>
      </dgm:t>
    </dgm:pt>
    <dgm:pt modelId="{9BDFFBD3-BA4F-44DD-9182-87D5BA66CB21}" type="parTrans" cxnId="{28BC4BB7-76C3-40DF-A19D-94D67B08C980}">
      <dgm:prSet/>
      <dgm:spPr/>
      <dgm:t>
        <a:bodyPr/>
        <a:lstStyle/>
        <a:p>
          <a:endParaRPr lang="fr-FR"/>
        </a:p>
      </dgm:t>
    </dgm:pt>
    <dgm:pt modelId="{BBFEC9A3-1D82-438C-85E1-6C1E0E074FF1}" type="sibTrans" cxnId="{28BC4BB7-76C3-40DF-A19D-94D67B08C980}">
      <dgm:prSet/>
      <dgm:spPr/>
      <dgm:t>
        <a:bodyPr/>
        <a:lstStyle/>
        <a:p>
          <a:endParaRPr lang="fr-FR"/>
        </a:p>
      </dgm:t>
    </dgm:pt>
    <dgm:pt modelId="{0E3FA7F4-3E1D-460B-BA52-7BAEDD1D5EF0}">
      <dgm:prSet phldrT="[Texte]"/>
      <dgm:spPr/>
      <dgm:t>
        <a:bodyPr/>
        <a:lstStyle/>
        <a:p>
          <a:r>
            <a:rPr lang="fr-FR" dirty="0" smtClean="0"/>
            <a:t>Support de l’acquisition des compétences tout au long de la formation</a:t>
          </a:r>
          <a:endParaRPr lang="fr-FR" dirty="0"/>
        </a:p>
      </dgm:t>
    </dgm:pt>
    <dgm:pt modelId="{210D91A9-6F60-40BD-BC20-2CB57D7B4691}" type="parTrans" cxnId="{E0B1FB81-C8F6-4F02-9CAD-8EF1E2F0E625}">
      <dgm:prSet/>
      <dgm:spPr/>
      <dgm:t>
        <a:bodyPr/>
        <a:lstStyle/>
        <a:p>
          <a:endParaRPr lang="fr-FR"/>
        </a:p>
      </dgm:t>
    </dgm:pt>
    <dgm:pt modelId="{614F350B-9B45-4708-83FA-DEEF867A1751}" type="sibTrans" cxnId="{E0B1FB81-C8F6-4F02-9CAD-8EF1E2F0E625}">
      <dgm:prSet/>
      <dgm:spPr/>
      <dgm:t>
        <a:bodyPr/>
        <a:lstStyle/>
        <a:p>
          <a:endParaRPr lang="fr-FR"/>
        </a:p>
      </dgm:t>
    </dgm:pt>
    <dgm:pt modelId="{A89B36AF-2FB3-4F98-BE6B-E57740F652BE}">
      <dgm:prSet phldrT="[Texte]" custT="1"/>
      <dgm:spPr/>
      <dgm:t>
        <a:bodyPr/>
        <a:lstStyle/>
        <a:p>
          <a:r>
            <a:rPr lang="fr-FR" sz="2400" b="1" dirty="0" smtClean="0"/>
            <a:t>EVALUATION</a:t>
          </a:r>
          <a:endParaRPr lang="fr-FR" sz="2400" b="1" dirty="0"/>
        </a:p>
      </dgm:t>
    </dgm:pt>
    <dgm:pt modelId="{FD8AD2CE-5ADC-4290-8E3D-B5503B728A40}" type="parTrans" cxnId="{B757354F-6D5C-4AA0-9625-C2EF9B5790B9}">
      <dgm:prSet/>
      <dgm:spPr/>
      <dgm:t>
        <a:bodyPr/>
        <a:lstStyle/>
        <a:p>
          <a:endParaRPr lang="fr-FR"/>
        </a:p>
      </dgm:t>
    </dgm:pt>
    <dgm:pt modelId="{C19800E2-BF7D-44BC-B9B4-B749229F3D80}" type="sibTrans" cxnId="{B757354F-6D5C-4AA0-9625-C2EF9B5790B9}">
      <dgm:prSet/>
      <dgm:spPr/>
      <dgm:t>
        <a:bodyPr/>
        <a:lstStyle/>
        <a:p>
          <a:endParaRPr lang="fr-FR"/>
        </a:p>
      </dgm:t>
    </dgm:pt>
    <dgm:pt modelId="{CDB5E7D2-B3BB-473C-BCEB-9BBB9C911C3E}">
      <dgm:prSet phldrT="[Texte]" custT="1"/>
      <dgm:spPr/>
      <dgm:t>
        <a:bodyPr/>
        <a:lstStyle/>
        <a:p>
          <a:r>
            <a:rPr lang="fr-FR" sz="2400" dirty="0" smtClean="0"/>
            <a:t>Support des épreuves  professionnelles (CCF et parcours)</a:t>
          </a:r>
          <a:endParaRPr lang="fr-FR" sz="2400" dirty="0"/>
        </a:p>
      </dgm:t>
    </dgm:pt>
    <dgm:pt modelId="{5C2D2E21-045B-45B5-930F-250B4AF4FE38}" type="parTrans" cxnId="{7C7C904A-CA5C-4D9C-B059-19389BF1B7F6}">
      <dgm:prSet/>
      <dgm:spPr/>
      <dgm:t>
        <a:bodyPr/>
        <a:lstStyle/>
        <a:p>
          <a:endParaRPr lang="fr-FR"/>
        </a:p>
      </dgm:t>
    </dgm:pt>
    <dgm:pt modelId="{A658FB73-4E09-4188-AA06-CB893FE22E3C}" type="sibTrans" cxnId="{7C7C904A-CA5C-4D9C-B059-19389BF1B7F6}">
      <dgm:prSet/>
      <dgm:spPr/>
      <dgm:t>
        <a:bodyPr/>
        <a:lstStyle/>
        <a:p>
          <a:endParaRPr lang="fr-FR"/>
        </a:p>
      </dgm:t>
    </dgm:pt>
    <dgm:pt modelId="{1E1D4A08-1ACB-4E58-8717-794394F7B07F}">
      <dgm:prSet phldrT="[Texte]" custT="1"/>
      <dgm:spPr/>
      <dgm:t>
        <a:bodyPr/>
        <a:lstStyle/>
        <a:p>
          <a:r>
            <a:rPr lang="fr-FR" sz="2400" b="1" dirty="0" smtClean="0"/>
            <a:t>PASSEPORT VERS L’EMPLOI</a:t>
          </a:r>
          <a:endParaRPr lang="fr-FR" sz="2400" b="1" dirty="0"/>
        </a:p>
      </dgm:t>
    </dgm:pt>
    <dgm:pt modelId="{E48FB024-3839-4D94-BD3B-CD3C6DCD31EA}" type="parTrans" cxnId="{04D8638A-A3CF-4942-AF17-CA344F876650}">
      <dgm:prSet/>
      <dgm:spPr/>
      <dgm:t>
        <a:bodyPr/>
        <a:lstStyle/>
        <a:p>
          <a:endParaRPr lang="fr-FR"/>
        </a:p>
      </dgm:t>
    </dgm:pt>
    <dgm:pt modelId="{AADEC743-FE43-4D4A-AC33-80E6FCD7F5E6}" type="sibTrans" cxnId="{04D8638A-A3CF-4942-AF17-CA344F876650}">
      <dgm:prSet/>
      <dgm:spPr/>
      <dgm:t>
        <a:bodyPr/>
        <a:lstStyle/>
        <a:p>
          <a:endParaRPr lang="fr-FR"/>
        </a:p>
      </dgm:t>
    </dgm:pt>
    <dgm:pt modelId="{12AFEF88-8E42-417C-9B69-F56EA5610690}">
      <dgm:prSet phldrT="[Texte]"/>
      <dgm:spPr/>
      <dgm:t>
        <a:bodyPr/>
        <a:lstStyle/>
        <a:p>
          <a:r>
            <a:rPr lang="fr-FR" dirty="0" smtClean="0"/>
            <a:t>Traçabilité de son expérience professionnelle </a:t>
          </a:r>
          <a:endParaRPr lang="fr-FR" dirty="0"/>
        </a:p>
      </dgm:t>
    </dgm:pt>
    <dgm:pt modelId="{77E4BF99-3D07-4FD1-8D03-D26488479331}" type="parTrans" cxnId="{97E629B8-5C7F-464B-AA6D-F98159D2907E}">
      <dgm:prSet/>
      <dgm:spPr/>
      <dgm:t>
        <a:bodyPr/>
        <a:lstStyle/>
        <a:p>
          <a:endParaRPr lang="fr-FR"/>
        </a:p>
      </dgm:t>
    </dgm:pt>
    <dgm:pt modelId="{C8E12F9D-83B8-4626-B6EC-52815A270572}" type="sibTrans" cxnId="{97E629B8-5C7F-464B-AA6D-F98159D2907E}">
      <dgm:prSet/>
      <dgm:spPr/>
      <dgm:t>
        <a:bodyPr/>
        <a:lstStyle/>
        <a:p>
          <a:endParaRPr lang="fr-FR"/>
        </a:p>
      </dgm:t>
    </dgm:pt>
    <dgm:pt modelId="{3CE9B300-0C44-40B6-860E-8EF3B5FF9BE7}" type="pres">
      <dgm:prSet presAssocID="{690A2607-7686-452F-B309-63D95CBF8EAC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fr-FR"/>
        </a:p>
      </dgm:t>
    </dgm:pt>
    <dgm:pt modelId="{CFDD20BD-11D5-43FA-8ADB-49178C0D9963}" type="pres">
      <dgm:prSet presAssocID="{D187C9B1-A474-4F10-8FA1-ABB1908B38A5}" presName="parenttextcomposite" presStyleCnt="0"/>
      <dgm:spPr/>
      <dgm:t>
        <a:bodyPr/>
        <a:lstStyle/>
        <a:p>
          <a:endParaRPr lang="fr-FR"/>
        </a:p>
      </dgm:t>
    </dgm:pt>
    <dgm:pt modelId="{728CA5EA-7B10-424A-B749-85D621DCC6DD}" type="pres">
      <dgm:prSet presAssocID="{D187C9B1-A474-4F10-8FA1-ABB1908B38A5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51576E-3358-44BF-9D16-763087B825C9}" type="pres">
      <dgm:prSet presAssocID="{D187C9B1-A474-4F10-8FA1-ABB1908B38A5}" presName="composite" presStyleCnt="0"/>
      <dgm:spPr/>
      <dgm:t>
        <a:bodyPr/>
        <a:lstStyle/>
        <a:p>
          <a:endParaRPr lang="fr-FR"/>
        </a:p>
      </dgm:t>
    </dgm:pt>
    <dgm:pt modelId="{35E1E440-1DC5-4828-9405-56008CF3CD10}" type="pres">
      <dgm:prSet presAssocID="{D187C9B1-A474-4F10-8FA1-ABB1908B38A5}" presName="chevron1" presStyleLbl="alignNode1" presStyleIdx="0" presStyleCnt="21"/>
      <dgm:spPr/>
      <dgm:t>
        <a:bodyPr/>
        <a:lstStyle/>
        <a:p>
          <a:endParaRPr lang="fr-FR"/>
        </a:p>
      </dgm:t>
    </dgm:pt>
    <dgm:pt modelId="{7DD76FB9-431F-4563-BF59-895A20C39D49}" type="pres">
      <dgm:prSet presAssocID="{D187C9B1-A474-4F10-8FA1-ABB1908B38A5}" presName="chevron2" presStyleLbl="alignNode1" presStyleIdx="1" presStyleCnt="21"/>
      <dgm:spPr/>
      <dgm:t>
        <a:bodyPr/>
        <a:lstStyle/>
        <a:p>
          <a:endParaRPr lang="fr-FR"/>
        </a:p>
      </dgm:t>
    </dgm:pt>
    <dgm:pt modelId="{470A6D89-A405-47B7-BD10-C5C917B34864}" type="pres">
      <dgm:prSet presAssocID="{D187C9B1-A474-4F10-8FA1-ABB1908B38A5}" presName="chevron3" presStyleLbl="alignNode1" presStyleIdx="2" presStyleCnt="21"/>
      <dgm:spPr/>
      <dgm:t>
        <a:bodyPr/>
        <a:lstStyle/>
        <a:p>
          <a:endParaRPr lang="fr-FR"/>
        </a:p>
      </dgm:t>
    </dgm:pt>
    <dgm:pt modelId="{C766327A-75A2-44E5-9C89-49E13C9CF657}" type="pres">
      <dgm:prSet presAssocID="{D187C9B1-A474-4F10-8FA1-ABB1908B38A5}" presName="chevron4" presStyleLbl="alignNode1" presStyleIdx="3" presStyleCnt="21"/>
      <dgm:spPr/>
      <dgm:t>
        <a:bodyPr/>
        <a:lstStyle/>
        <a:p>
          <a:endParaRPr lang="fr-FR"/>
        </a:p>
      </dgm:t>
    </dgm:pt>
    <dgm:pt modelId="{C42E2636-E61B-42B2-A84B-14E7505FA35F}" type="pres">
      <dgm:prSet presAssocID="{D187C9B1-A474-4F10-8FA1-ABB1908B38A5}" presName="chevron5" presStyleLbl="alignNode1" presStyleIdx="4" presStyleCnt="21"/>
      <dgm:spPr/>
      <dgm:t>
        <a:bodyPr/>
        <a:lstStyle/>
        <a:p>
          <a:endParaRPr lang="fr-FR"/>
        </a:p>
      </dgm:t>
    </dgm:pt>
    <dgm:pt modelId="{45802940-09A0-449C-8726-0C1F624E1197}" type="pres">
      <dgm:prSet presAssocID="{D187C9B1-A474-4F10-8FA1-ABB1908B38A5}" presName="chevron6" presStyleLbl="alignNode1" presStyleIdx="5" presStyleCnt="21"/>
      <dgm:spPr/>
      <dgm:t>
        <a:bodyPr/>
        <a:lstStyle/>
        <a:p>
          <a:endParaRPr lang="fr-FR"/>
        </a:p>
      </dgm:t>
    </dgm:pt>
    <dgm:pt modelId="{A7D11926-3DFE-437C-89E9-A255A6A20787}" type="pres">
      <dgm:prSet presAssocID="{D187C9B1-A474-4F10-8FA1-ABB1908B38A5}" presName="chevron7" presStyleLbl="alignNode1" presStyleIdx="6" presStyleCnt="21"/>
      <dgm:spPr/>
      <dgm:t>
        <a:bodyPr/>
        <a:lstStyle/>
        <a:p>
          <a:endParaRPr lang="fr-FR"/>
        </a:p>
      </dgm:t>
    </dgm:pt>
    <dgm:pt modelId="{E70EBF42-44D7-4924-B522-B13AC957E9E4}" type="pres">
      <dgm:prSet presAssocID="{D187C9B1-A474-4F10-8FA1-ABB1908B38A5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16BBC0-2089-499C-975A-B649EC3FE444}" type="pres">
      <dgm:prSet presAssocID="{BBFEC9A3-1D82-438C-85E1-6C1E0E074FF1}" presName="sibTrans" presStyleCnt="0"/>
      <dgm:spPr/>
      <dgm:t>
        <a:bodyPr/>
        <a:lstStyle/>
        <a:p>
          <a:endParaRPr lang="fr-FR"/>
        </a:p>
      </dgm:t>
    </dgm:pt>
    <dgm:pt modelId="{D98E38A1-3B41-40D0-97EA-8DCD896E9DA4}" type="pres">
      <dgm:prSet presAssocID="{A89B36AF-2FB3-4F98-BE6B-E57740F652BE}" presName="parenttextcomposite" presStyleCnt="0"/>
      <dgm:spPr/>
      <dgm:t>
        <a:bodyPr/>
        <a:lstStyle/>
        <a:p>
          <a:endParaRPr lang="fr-FR"/>
        </a:p>
      </dgm:t>
    </dgm:pt>
    <dgm:pt modelId="{D09C237E-4ED2-40EF-9D61-BF9EC4E79692}" type="pres">
      <dgm:prSet presAssocID="{A89B36AF-2FB3-4F98-BE6B-E57740F652BE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49C89A-57E1-455A-998D-4DCC9BCD0374}" type="pres">
      <dgm:prSet presAssocID="{A89B36AF-2FB3-4F98-BE6B-E57740F652BE}" presName="composite" presStyleCnt="0"/>
      <dgm:spPr/>
      <dgm:t>
        <a:bodyPr/>
        <a:lstStyle/>
        <a:p>
          <a:endParaRPr lang="fr-FR"/>
        </a:p>
      </dgm:t>
    </dgm:pt>
    <dgm:pt modelId="{4D82A0C2-34C1-45FC-AFB6-C9C1D8656BAB}" type="pres">
      <dgm:prSet presAssocID="{A89B36AF-2FB3-4F98-BE6B-E57740F652BE}" presName="chevron1" presStyleLbl="alignNode1" presStyleIdx="7" presStyleCnt="21"/>
      <dgm:spPr/>
      <dgm:t>
        <a:bodyPr/>
        <a:lstStyle/>
        <a:p>
          <a:endParaRPr lang="fr-FR"/>
        </a:p>
      </dgm:t>
    </dgm:pt>
    <dgm:pt modelId="{236136ED-B6DC-42E6-AABD-BDB2CA47C42A}" type="pres">
      <dgm:prSet presAssocID="{A89B36AF-2FB3-4F98-BE6B-E57740F652BE}" presName="chevron2" presStyleLbl="alignNode1" presStyleIdx="8" presStyleCnt="21"/>
      <dgm:spPr/>
      <dgm:t>
        <a:bodyPr/>
        <a:lstStyle/>
        <a:p>
          <a:endParaRPr lang="fr-FR"/>
        </a:p>
      </dgm:t>
    </dgm:pt>
    <dgm:pt modelId="{6206E51D-AADB-4FEC-8878-B71FD493B39F}" type="pres">
      <dgm:prSet presAssocID="{A89B36AF-2FB3-4F98-BE6B-E57740F652BE}" presName="chevron3" presStyleLbl="alignNode1" presStyleIdx="9" presStyleCnt="21"/>
      <dgm:spPr/>
      <dgm:t>
        <a:bodyPr/>
        <a:lstStyle/>
        <a:p>
          <a:endParaRPr lang="fr-FR"/>
        </a:p>
      </dgm:t>
    </dgm:pt>
    <dgm:pt modelId="{083B0B19-FEE9-46A2-86D4-047D21E61AE4}" type="pres">
      <dgm:prSet presAssocID="{A89B36AF-2FB3-4F98-BE6B-E57740F652BE}" presName="chevron4" presStyleLbl="alignNode1" presStyleIdx="10" presStyleCnt="21"/>
      <dgm:spPr/>
      <dgm:t>
        <a:bodyPr/>
        <a:lstStyle/>
        <a:p>
          <a:endParaRPr lang="fr-FR"/>
        </a:p>
      </dgm:t>
    </dgm:pt>
    <dgm:pt modelId="{46E3C29D-9E66-48F5-B6AD-56A7485A22A5}" type="pres">
      <dgm:prSet presAssocID="{A89B36AF-2FB3-4F98-BE6B-E57740F652BE}" presName="chevron5" presStyleLbl="alignNode1" presStyleIdx="11" presStyleCnt="21"/>
      <dgm:spPr/>
      <dgm:t>
        <a:bodyPr/>
        <a:lstStyle/>
        <a:p>
          <a:endParaRPr lang="fr-FR"/>
        </a:p>
      </dgm:t>
    </dgm:pt>
    <dgm:pt modelId="{B50F6DE2-A555-4106-A330-88277541C9F9}" type="pres">
      <dgm:prSet presAssocID="{A89B36AF-2FB3-4F98-BE6B-E57740F652BE}" presName="chevron6" presStyleLbl="alignNode1" presStyleIdx="12" presStyleCnt="21"/>
      <dgm:spPr/>
      <dgm:t>
        <a:bodyPr/>
        <a:lstStyle/>
        <a:p>
          <a:endParaRPr lang="fr-FR"/>
        </a:p>
      </dgm:t>
    </dgm:pt>
    <dgm:pt modelId="{AF65A422-C2B9-4893-B1B2-67E5FF59726B}" type="pres">
      <dgm:prSet presAssocID="{A89B36AF-2FB3-4F98-BE6B-E57740F652BE}" presName="chevron7" presStyleLbl="alignNode1" presStyleIdx="13" presStyleCnt="21"/>
      <dgm:spPr/>
      <dgm:t>
        <a:bodyPr/>
        <a:lstStyle/>
        <a:p>
          <a:endParaRPr lang="fr-FR"/>
        </a:p>
      </dgm:t>
    </dgm:pt>
    <dgm:pt modelId="{726F7EFD-23EF-4B5A-9FE4-25D6387C1076}" type="pres">
      <dgm:prSet presAssocID="{A89B36AF-2FB3-4F98-BE6B-E57740F652BE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3CE5D1-4379-4B93-B984-C9A1E0D83433}" type="pres">
      <dgm:prSet presAssocID="{C19800E2-BF7D-44BC-B9B4-B749229F3D80}" presName="sibTrans" presStyleCnt="0"/>
      <dgm:spPr/>
      <dgm:t>
        <a:bodyPr/>
        <a:lstStyle/>
        <a:p>
          <a:endParaRPr lang="fr-FR"/>
        </a:p>
      </dgm:t>
    </dgm:pt>
    <dgm:pt modelId="{B13385B8-E580-4620-907D-0C743427EFE9}" type="pres">
      <dgm:prSet presAssocID="{1E1D4A08-1ACB-4E58-8717-794394F7B07F}" presName="parenttextcomposite" presStyleCnt="0"/>
      <dgm:spPr/>
      <dgm:t>
        <a:bodyPr/>
        <a:lstStyle/>
        <a:p>
          <a:endParaRPr lang="fr-FR"/>
        </a:p>
      </dgm:t>
    </dgm:pt>
    <dgm:pt modelId="{A2FBC254-3E83-4A60-A014-BC6813933927}" type="pres">
      <dgm:prSet presAssocID="{1E1D4A08-1ACB-4E58-8717-794394F7B07F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0E7F26-9FAB-439C-8AA3-A89028F5CA75}" type="pres">
      <dgm:prSet presAssocID="{1E1D4A08-1ACB-4E58-8717-794394F7B07F}" presName="composite" presStyleCnt="0"/>
      <dgm:spPr/>
      <dgm:t>
        <a:bodyPr/>
        <a:lstStyle/>
        <a:p>
          <a:endParaRPr lang="fr-FR"/>
        </a:p>
      </dgm:t>
    </dgm:pt>
    <dgm:pt modelId="{924BB50E-CFA1-41ED-923A-5DBC522ED089}" type="pres">
      <dgm:prSet presAssocID="{1E1D4A08-1ACB-4E58-8717-794394F7B07F}" presName="chevron1" presStyleLbl="alignNode1" presStyleIdx="14" presStyleCnt="21"/>
      <dgm:spPr/>
      <dgm:t>
        <a:bodyPr/>
        <a:lstStyle/>
        <a:p>
          <a:endParaRPr lang="fr-FR"/>
        </a:p>
      </dgm:t>
    </dgm:pt>
    <dgm:pt modelId="{C05C133B-2F30-4971-B328-D7ECF03D0561}" type="pres">
      <dgm:prSet presAssocID="{1E1D4A08-1ACB-4E58-8717-794394F7B07F}" presName="chevron2" presStyleLbl="alignNode1" presStyleIdx="15" presStyleCnt="21"/>
      <dgm:spPr/>
      <dgm:t>
        <a:bodyPr/>
        <a:lstStyle/>
        <a:p>
          <a:endParaRPr lang="fr-FR"/>
        </a:p>
      </dgm:t>
    </dgm:pt>
    <dgm:pt modelId="{70A4ADF7-8313-4E1D-8669-98AC0EEF663E}" type="pres">
      <dgm:prSet presAssocID="{1E1D4A08-1ACB-4E58-8717-794394F7B07F}" presName="chevron3" presStyleLbl="alignNode1" presStyleIdx="16" presStyleCnt="21"/>
      <dgm:spPr/>
      <dgm:t>
        <a:bodyPr/>
        <a:lstStyle/>
        <a:p>
          <a:endParaRPr lang="fr-FR"/>
        </a:p>
      </dgm:t>
    </dgm:pt>
    <dgm:pt modelId="{6B2FC73F-9B3B-4D43-90F3-BA871F678937}" type="pres">
      <dgm:prSet presAssocID="{1E1D4A08-1ACB-4E58-8717-794394F7B07F}" presName="chevron4" presStyleLbl="alignNode1" presStyleIdx="17" presStyleCnt="21"/>
      <dgm:spPr/>
      <dgm:t>
        <a:bodyPr/>
        <a:lstStyle/>
        <a:p>
          <a:endParaRPr lang="fr-FR"/>
        </a:p>
      </dgm:t>
    </dgm:pt>
    <dgm:pt modelId="{800B9BB4-2045-4E13-A599-752CFDD0E870}" type="pres">
      <dgm:prSet presAssocID="{1E1D4A08-1ACB-4E58-8717-794394F7B07F}" presName="chevron5" presStyleLbl="alignNode1" presStyleIdx="18" presStyleCnt="21"/>
      <dgm:spPr/>
      <dgm:t>
        <a:bodyPr/>
        <a:lstStyle/>
        <a:p>
          <a:endParaRPr lang="fr-FR"/>
        </a:p>
      </dgm:t>
    </dgm:pt>
    <dgm:pt modelId="{658AC0E1-A74B-44FB-AB1C-84E0DEDF29AC}" type="pres">
      <dgm:prSet presAssocID="{1E1D4A08-1ACB-4E58-8717-794394F7B07F}" presName="chevron6" presStyleLbl="alignNode1" presStyleIdx="19" presStyleCnt="21"/>
      <dgm:spPr/>
      <dgm:t>
        <a:bodyPr/>
        <a:lstStyle/>
        <a:p>
          <a:endParaRPr lang="fr-FR"/>
        </a:p>
      </dgm:t>
    </dgm:pt>
    <dgm:pt modelId="{28FD4849-201F-48B6-9334-124B90EE6B2F}" type="pres">
      <dgm:prSet presAssocID="{1E1D4A08-1ACB-4E58-8717-794394F7B07F}" presName="chevron7" presStyleLbl="alignNode1" presStyleIdx="20" presStyleCnt="21"/>
      <dgm:spPr/>
      <dgm:t>
        <a:bodyPr/>
        <a:lstStyle/>
        <a:p>
          <a:endParaRPr lang="fr-FR"/>
        </a:p>
      </dgm:t>
    </dgm:pt>
    <dgm:pt modelId="{456A49BC-CDA6-4055-950F-40C8A0928800}" type="pres">
      <dgm:prSet presAssocID="{1E1D4A08-1ACB-4E58-8717-794394F7B07F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F7A58ED-A582-4DF3-A962-86B19896E8C3}" type="presOf" srcId="{0E3FA7F4-3E1D-460B-BA52-7BAEDD1D5EF0}" destId="{E70EBF42-44D7-4924-B522-B13AC957E9E4}" srcOrd="0" destOrd="0" presId="urn:microsoft.com/office/officeart/2008/layout/VerticalAccentList"/>
    <dgm:cxn modelId="{2D860581-90BE-42DD-A9F7-8D639709DEE8}" type="presOf" srcId="{CDB5E7D2-B3BB-473C-BCEB-9BBB9C911C3E}" destId="{726F7EFD-23EF-4B5A-9FE4-25D6387C1076}" srcOrd="0" destOrd="0" presId="urn:microsoft.com/office/officeart/2008/layout/VerticalAccentList"/>
    <dgm:cxn modelId="{B477E5FA-988C-49C0-936D-253B4BCC9265}" type="presOf" srcId="{1E1D4A08-1ACB-4E58-8717-794394F7B07F}" destId="{A2FBC254-3E83-4A60-A014-BC6813933927}" srcOrd="0" destOrd="0" presId="urn:microsoft.com/office/officeart/2008/layout/VerticalAccentList"/>
    <dgm:cxn modelId="{E0B1FB81-C8F6-4F02-9CAD-8EF1E2F0E625}" srcId="{D187C9B1-A474-4F10-8FA1-ABB1908B38A5}" destId="{0E3FA7F4-3E1D-460B-BA52-7BAEDD1D5EF0}" srcOrd="0" destOrd="0" parTransId="{210D91A9-6F60-40BD-BC20-2CB57D7B4691}" sibTransId="{614F350B-9B45-4708-83FA-DEEF867A1751}"/>
    <dgm:cxn modelId="{04D8638A-A3CF-4942-AF17-CA344F876650}" srcId="{690A2607-7686-452F-B309-63D95CBF8EAC}" destId="{1E1D4A08-1ACB-4E58-8717-794394F7B07F}" srcOrd="2" destOrd="0" parTransId="{E48FB024-3839-4D94-BD3B-CD3C6DCD31EA}" sibTransId="{AADEC743-FE43-4D4A-AC33-80E6FCD7F5E6}"/>
    <dgm:cxn modelId="{B757354F-6D5C-4AA0-9625-C2EF9B5790B9}" srcId="{690A2607-7686-452F-B309-63D95CBF8EAC}" destId="{A89B36AF-2FB3-4F98-BE6B-E57740F652BE}" srcOrd="1" destOrd="0" parTransId="{FD8AD2CE-5ADC-4290-8E3D-B5503B728A40}" sibTransId="{C19800E2-BF7D-44BC-B9B4-B749229F3D80}"/>
    <dgm:cxn modelId="{97E629B8-5C7F-464B-AA6D-F98159D2907E}" srcId="{1E1D4A08-1ACB-4E58-8717-794394F7B07F}" destId="{12AFEF88-8E42-417C-9B69-F56EA5610690}" srcOrd="0" destOrd="0" parTransId="{77E4BF99-3D07-4FD1-8D03-D26488479331}" sibTransId="{C8E12F9D-83B8-4626-B6EC-52815A270572}"/>
    <dgm:cxn modelId="{28BC4BB7-76C3-40DF-A19D-94D67B08C980}" srcId="{690A2607-7686-452F-B309-63D95CBF8EAC}" destId="{D187C9B1-A474-4F10-8FA1-ABB1908B38A5}" srcOrd="0" destOrd="0" parTransId="{9BDFFBD3-BA4F-44DD-9182-87D5BA66CB21}" sibTransId="{BBFEC9A3-1D82-438C-85E1-6C1E0E074FF1}"/>
    <dgm:cxn modelId="{372A2A24-5C87-4193-BD2F-C4630C2522F9}" type="presOf" srcId="{690A2607-7686-452F-B309-63D95CBF8EAC}" destId="{3CE9B300-0C44-40B6-860E-8EF3B5FF9BE7}" srcOrd="0" destOrd="0" presId="urn:microsoft.com/office/officeart/2008/layout/VerticalAccentList"/>
    <dgm:cxn modelId="{7C7C904A-CA5C-4D9C-B059-19389BF1B7F6}" srcId="{A89B36AF-2FB3-4F98-BE6B-E57740F652BE}" destId="{CDB5E7D2-B3BB-473C-BCEB-9BBB9C911C3E}" srcOrd="0" destOrd="0" parTransId="{5C2D2E21-045B-45B5-930F-250B4AF4FE38}" sibTransId="{A658FB73-4E09-4188-AA06-CB893FE22E3C}"/>
    <dgm:cxn modelId="{BC1D4704-00B9-483E-A30C-ADD0F06578DE}" type="presOf" srcId="{D187C9B1-A474-4F10-8FA1-ABB1908B38A5}" destId="{728CA5EA-7B10-424A-B749-85D621DCC6DD}" srcOrd="0" destOrd="0" presId="urn:microsoft.com/office/officeart/2008/layout/VerticalAccentList"/>
    <dgm:cxn modelId="{E3473988-FACA-47C1-A299-5FBEF27C9CB3}" type="presOf" srcId="{A89B36AF-2FB3-4F98-BE6B-E57740F652BE}" destId="{D09C237E-4ED2-40EF-9D61-BF9EC4E79692}" srcOrd="0" destOrd="0" presId="urn:microsoft.com/office/officeart/2008/layout/VerticalAccentList"/>
    <dgm:cxn modelId="{3656A5EA-5AFF-4ABB-ACFA-02820574311F}" type="presOf" srcId="{12AFEF88-8E42-417C-9B69-F56EA5610690}" destId="{456A49BC-CDA6-4055-950F-40C8A0928800}" srcOrd="0" destOrd="0" presId="urn:microsoft.com/office/officeart/2008/layout/VerticalAccentList"/>
    <dgm:cxn modelId="{37465EE3-8E8D-47D8-B55E-583FDAFB9513}" type="presParOf" srcId="{3CE9B300-0C44-40B6-860E-8EF3B5FF9BE7}" destId="{CFDD20BD-11D5-43FA-8ADB-49178C0D9963}" srcOrd="0" destOrd="0" presId="urn:microsoft.com/office/officeart/2008/layout/VerticalAccentList"/>
    <dgm:cxn modelId="{B16EF515-552C-4B2B-9CAE-D3E89A9C25C3}" type="presParOf" srcId="{CFDD20BD-11D5-43FA-8ADB-49178C0D9963}" destId="{728CA5EA-7B10-424A-B749-85D621DCC6DD}" srcOrd="0" destOrd="0" presId="urn:microsoft.com/office/officeart/2008/layout/VerticalAccentList"/>
    <dgm:cxn modelId="{20F06BF0-2D07-4015-87AC-E44C1CE161F9}" type="presParOf" srcId="{3CE9B300-0C44-40B6-860E-8EF3B5FF9BE7}" destId="{6A51576E-3358-44BF-9D16-763087B825C9}" srcOrd="1" destOrd="0" presId="urn:microsoft.com/office/officeart/2008/layout/VerticalAccentList"/>
    <dgm:cxn modelId="{FCCDE72C-DC41-453C-B4D3-4E93F044E4A9}" type="presParOf" srcId="{6A51576E-3358-44BF-9D16-763087B825C9}" destId="{35E1E440-1DC5-4828-9405-56008CF3CD10}" srcOrd="0" destOrd="0" presId="urn:microsoft.com/office/officeart/2008/layout/VerticalAccentList"/>
    <dgm:cxn modelId="{26E3F253-0D3B-4435-9CA2-D8475C335983}" type="presParOf" srcId="{6A51576E-3358-44BF-9D16-763087B825C9}" destId="{7DD76FB9-431F-4563-BF59-895A20C39D49}" srcOrd="1" destOrd="0" presId="urn:microsoft.com/office/officeart/2008/layout/VerticalAccentList"/>
    <dgm:cxn modelId="{D9B37F01-FDFB-4776-88DD-4507D9D778D3}" type="presParOf" srcId="{6A51576E-3358-44BF-9D16-763087B825C9}" destId="{470A6D89-A405-47B7-BD10-C5C917B34864}" srcOrd="2" destOrd="0" presId="urn:microsoft.com/office/officeart/2008/layout/VerticalAccentList"/>
    <dgm:cxn modelId="{299FEA10-867A-4891-9257-57998E6C0A77}" type="presParOf" srcId="{6A51576E-3358-44BF-9D16-763087B825C9}" destId="{C766327A-75A2-44E5-9C89-49E13C9CF657}" srcOrd="3" destOrd="0" presId="urn:microsoft.com/office/officeart/2008/layout/VerticalAccentList"/>
    <dgm:cxn modelId="{84A75540-CF88-47ED-8076-59576BD931EF}" type="presParOf" srcId="{6A51576E-3358-44BF-9D16-763087B825C9}" destId="{C42E2636-E61B-42B2-A84B-14E7505FA35F}" srcOrd="4" destOrd="0" presId="urn:microsoft.com/office/officeart/2008/layout/VerticalAccentList"/>
    <dgm:cxn modelId="{70008AC0-5806-459D-86F3-F8EB03BB5603}" type="presParOf" srcId="{6A51576E-3358-44BF-9D16-763087B825C9}" destId="{45802940-09A0-449C-8726-0C1F624E1197}" srcOrd="5" destOrd="0" presId="urn:microsoft.com/office/officeart/2008/layout/VerticalAccentList"/>
    <dgm:cxn modelId="{C26DB132-BBE8-47F8-803B-F294FDD919AC}" type="presParOf" srcId="{6A51576E-3358-44BF-9D16-763087B825C9}" destId="{A7D11926-3DFE-437C-89E9-A255A6A20787}" srcOrd="6" destOrd="0" presId="urn:microsoft.com/office/officeart/2008/layout/VerticalAccentList"/>
    <dgm:cxn modelId="{4BAFA210-1DCD-43F6-81A5-58FFCA83F949}" type="presParOf" srcId="{6A51576E-3358-44BF-9D16-763087B825C9}" destId="{E70EBF42-44D7-4924-B522-B13AC957E9E4}" srcOrd="7" destOrd="0" presId="urn:microsoft.com/office/officeart/2008/layout/VerticalAccentList"/>
    <dgm:cxn modelId="{E23D933B-0EC2-41A7-B6E0-9D1A128219E8}" type="presParOf" srcId="{3CE9B300-0C44-40B6-860E-8EF3B5FF9BE7}" destId="{A416BBC0-2089-499C-975A-B649EC3FE444}" srcOrd="2" destOrd="0" presId="urn:microsoft.com/office/officeart/2008/layout/VerticalAccentList"/>
    <dgm:cxn modelId="{6919BAEB-93FF-48F6-AD43-CD9FA374AED6}" type="presParOf" srcId="{3CE9B300-0C44-40B6-860E-8EF3B5FF9BE7}" destId="{D98E38A1-3B41-40D0-97EA-8DCD896E9DA4}" srcOrd="3" destOrd="0" presId="urn:microsoft.com/office/officeart/2008/layout/VerticalAccentList"/>
    <dgm:cxn modelId="{73A33A01-4E42-4190-9820-9736B19F3F0F}" type="presParOf" srcId="{D98E38A1-3B41-40D0-97EA-8DCD896E9DA4}" destId="{D09C237E-4ED2-40EF-9D61-BF9EC4E79692}" srcOrd="0" destOrd="0" presId="urn:microsoft.com/office/officeart/2008/layout/VerticalAccentList"/>
    <dgm:cxn modelId="{F400E55F-35B9-43B7-A776-D783A5110C26}" type="presParOf" srcId="{3CE9B300-0C44-40B6-860E-8EF3B5FF9BE7}" destId="{B749C89A-57E1-455A-998D-4DCC9BCD0374}" srcOrd="4" destOrd="0" presId="urn:microsoft.com/office/officeart/2008/layout/VerticalAccentList"/>
    <dgm:cxn modelId="{AD794070-BBF1-4BC2-AA1F-0AB98EA9D64D}" type="presParOf" srcId="{B749C89A-57E1-455A-998D-4DCC9BCD0374}" destId="{4D82A0C2-34C1-45FC-AFB6-C9C1D8656BAB}" srcOrd="0" destOrd="0" presId="urn:microsoft.com/office/officeart/2008/layout/VerticalAccentList"/>
    <dgm:cxn modelId="{B18BDE23-742B-4ABA-8648-0C8D0F6B0E9E}" type="presParOf" srcId="{B749C89A-57E1-455A-998D-4DCC9BCD0374}" destId="{236136ED-B6DC-42E6-AABD-BDB2CA47C42A}" srcOrd="1" destOrd="0" presId="urn:microsoft.com/office/officeart/2008/layout/VerticalAccentList"/>
    <dgm:cxn modelId="{50939296-A968-456E-A62A-287D72120955}" type="presParOf" srcId="{B749C89A-57E1-455A-998D-4DCC9BCD0374}" destId="{6206E51D-AADB-4FEC-8878-B71FD493B39F}" srcOrd="2" destOrd="0" presId="urn:microsoft.com/office/officeart/2008/layout/VerticalAccentList"/>
    <dgm:cxn modelId="{14EBD3EC-5729-436A-8956-9D11B26D4C70}" type="presParOf" srcId="{B749C89A-57E1-455A-998D-4DCC9BCD0374}" destId="{083B0B19-FEE9-46A2-86D4-047D21E61AE4}" srcOrd="3" destOrd="0" presId="urn:microsoft.com/office/officeart/2008/layout/VerticalAccentList"/>
    <dgm:cxn modelId="{8B357B1F-FB5A-43A9-8094-DC15FA8B06C2}" type="presParOf" srcId="{B749C89A-57E1-455A-998D-4DCC9BCD0374}" destId="{46E3C29D-9E66-48F5-B6AD-56A7485A22A5}" srcOrd="4" destOrd="0" presId="urn:microsoft.com/office/officeart/2008/layout/VerticalAccentList"/>
    <dgm:cxn modelId="{EEF8A5BD-1D7F-4E08-8F12-3D72AE59ED01}" type="presParOf" srcId="{B749C89A-57E1-455A-998D-4DCC9BCD0374}" destId="{B50F6DE2-A555-4106-A330-88277541C9F9}" srcOrd="5" destOrd="0" presId="urn:microsoft.com/office/officeart/2008/layout/VerticalAccentList"/>
    <dgm:cxn modelId="{D82E85D2-FFC0-4BD5-AAE9-BCE8A8CC0B7E}" type="presParOf" srcId="{B749C89A-57E1-455A-998D-4DCC9BCD0374}" destId="{AF65A422-C2B9-4893-B1B2-67E5FF59726B}" srcOrd="6" destOrd="0" presId="urn:microsoft.com/office/officeart/2008/layout/VerticalAccentList"/>
    <dgm:cxn modelId="{13AC52F0-AFD5-4D7D-B23D-BC3F1F653928}" type="presParOf" srcId="{B749C89A-57E1-455A-998D-4DCC9BCD0374}" destId="{726F7EFD-23EF-4B5A-9FE4-25D6387C1076}" srcOrd="7" destOrd="0" presId="urn:microsoft.com/office/officeart/2008/layout/VerticalAccentList"/>
    <dgm:cxn modelId="{A3EBB655-B6B5-40E6-BD0B-6F14D5938C96}" type="presParOf" srcId="{3CE9B300-0C44-40B6-860E-8EF3B5FF9BE7}" destId="{6B3CE5D1-4379-4B93-B984-C9A1E0D83433}" srcOrd="5" destOrd="0" presId="urn:microsoft.com/office/officeart/2008/layout/VerticalAccentList"/>
    <dgm:cxn modelId="{A6C57BF9-2252-41E1-8228-E557E6558538}" type="presParOf" srcId="{3CE9B300-0C44-40B6-860E-8EF3B5FF9BE7}" destId="{B13385B8-E580-4620-907D-0C743427EFE9}" srcOrd="6" destOrd="0" presId="urn:microsoft.com/office/officeart/2008/layout/VerticalAccentList"/>
    <dgm:cxn modelId="{2F501668-1EA0-49A3-8ECF-105E98C060F9}" type="presParOf" srcId="{B13385B8-E580-4620-907D-0C743427EFE9}" destId="{A2FBC254-3E83-4A60-A014-BC6813933927}" srcOrd="0" destOrd="0" presId="urn:microsoft.com/office/officeart/2008/layout/VerticalAccentList"/>
    <dgm:cxn modelId="{D43E1EC1-8656-4A61-9E9B-3A21B8F61C51}" type="presParOf" srcId="{3CE9B300-0C44-40B6-860E-8EF3B5FF9BE7}" destId="{E80E7F26-9FAB-439C-8AA3-A89028F5CA75}" srcOrd="7" destOrd="0" presId="urn:microsoft.com/office/officeart/2008/layout/VerticalAccentList"/>
    <dgm:cxn modelId="{316B3519-EF10-4614-B568-8B3173EA079A}" type="presParOf" srcId="{E80E7F26-9FAB-439C-8AA3-A89028F5CA75}" destId="{924BB50E-CFA1-41ED-923A-5DBC522ED089}" srcOrd="0" destOrd="0" presId="urn:microsoft.com/office/officeart/2008/layout/VerticalAccentList"/>
    <dgm:cxn modelId="{0947EF3B-3361-4178-BB82-E24D21393041}" type="presParOf" srcId="{E80E7F26-9FAB-439C-8AA3-A89028F5CA75}" destId="{C05C133B-2F30-4971-B328-D7ECF03D0561}" srcOrd="1" destOrd="0" presId="urn:microsoft.com/office/officeart/2008/layout/VerticalAccentList"/>
    <dgm:cxn modelId="{5C4B6353-B2CC-46A7-8945-392BEB94C98F}" type="presParOf" srcId="{E80E7F26-9FAB-439C-8AA3-A89028F5CA75}" destId="{70A4ADF7-8313-4E1D-8669-98AC0EEF663E}" srcOrd="2" destOrd="0" presId="urn:microsoft.com/office/officeart/2008/layout/VerticalAccentList"/>
    <dgm:cxn modelId="{8540391F-C9B7-48B0-A2EB-44408EFE1077}" type="presParOf" srcId="{E80E7F26-9FAB-439C-8AA3-A89028F5CA75}" destId="{6B2FC73F-9B3B-4D43-90F3-BA871F678937}" srcOrd="3" destOrd="0" presId="urn:microsoft.com/office/officeart/2008/layout/VerticalAccentList"/>
    <dgm:cxn modelId="{7C5DB559-2D49-4F66-8E25-F53AB993DA89}" type="presParOf" srcId="{E80E7F26-9FAB-439C-8AA3-A89028F5CA75}" destId="{800B9BB4-2045-4E13-A599-752CFDD0E870}" srcOrd="4" destOrd="0" presId="urn:microsoft.com/office/officeart/2008/layout/VerticalAccentList"/>
    <dgm:cxn modelId="{7AAB1EB9-BCE5-46C4-B13D-8E3D24BF2E62}" type="presParOf" srcId="{E80E7F26-9FAB-439C-8AA3-A89028F5CA75}" destId="{658AC0E1-A74B-44FB-AB1C-84E0DEDF29AC}" srcOrd="5" destOrd="0" presId="urn:microsoft.com/office/officeart/2008/layout/VerticalAccentList"/>
    <dgm:cxn modelId="{219F786F-84C4-4468-8F2D-04AE4B793090}" type="presParOf" srcId="{E80E7F26-9FAB-439C-8AA3-A89028F5CA75}" destId="{28FD4849-201F-48B6-9334-124B90EE6B2F}" srcOrd="6" destOrd="0" presId="urn:microsoft.com/office/officeart/2008/layout/VerticalAccentList"/>
    <dgm:cxn modelId="{220E12FC-9EB2-4D8F-A3C4-8466B7F473D2}" type="presParOf" srcId="{E80E7F26-9FAB-439C-8AA3-A89028F5CA75}" destId="{456A49BC-CDA6-4055-950F-40C8A0928800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11BD15-4990-4E63-B083-437543C41B6E}" type="doc">
      <dgm:prSet loTypeId="urn:microsoft.com/office/officeart/2005/8/layout/vList6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E0CAE82A-23D2-45EA-B1F6-52CB87B9D435}">
      <dgm:prSet phldrT="[Texte]" custT="1"/>
      <dgm:spPr/>
      <dgm:t>
        <a:bodyPr/>
        <a:lstStyle/>
        <a:p>
          <a:r>
            <a:rPr lang="fr-FR" sz="2800" smtClean="0">
              <a:ln/>
            </a:rPr>
            <a:t>Analyse de la SP</a:t>
          </a:r>
          <a:endParaRPr lang="fr-FR" sz="2800" dirty="0">
            <a:ln/>
          </a:endParaRPr>
        </a:p>
      </dgm:t>
    </dgm:pt>
    <dgm:pt modelId="{7221C944-892B-4E03-80D1-E9941DE89749}" type="parTrans" cxnId="{92F0460C-00E3-437E-AD16-1580BCA7C1F4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415A49C1-3DDB-4804-8B1E-9FF22277BAD9}" type="sibTrans" cxnId="{92F0460C-00E3-437E-AD16-1580BCA7C1F4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D8324575-6E27-4E39-BB28-C0A74F5AD188}">
      <dgm:prSet phldrT="[Texte]"/>
      <dgm:spPr/>
      <dgm:t>
        <a:bodyPr/>
        <a:lstStyle/>
        <a:p>
          <a:r>
            <a:rPr lang="fr-FR" smtClean="0">
              <a:ln/>
            </a:rPr>
            <a:t>Partie renseignée de la fiche</a:t>
          </a:r>
          <a:endParaRPr lang="fr-FR" dirty="0">
            <a:ln/>
          </a:endParaRPr>
        </a:p>
      </dgm:t>
    </dgm:pt>
    <dgm:pt modelId="{89CC0B6B-E40D-40CA-BCD2-19430437CA80}" type="parTrans" cxnId="{86363CAE-AEB3-4A74-BCBA-32C71ED65447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3065C879-394E-49EF-B75C-33DC1D4A2648}" type="sibTrans" cxnId="{86363CAE-AEB3-4A74-BCBA-32C71ED65447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B75ACF2D-936A-4F27-AA08-91730FFF6CD8}">
      <dgm:prSet phldrT="[Texte]"/>
      <dgm:spPr/>
      <dgm:t>
        <a:bodyPr/>
        <a:lstStyle/>
        <a:p>
          <a:r>
            <a:rPr lang="fr-FR" dirty="0" smtClean="0">
              <a:ln/>
            </a:rPr>
            <a:t>Partie automatisée de la fiche</a:t>
          </a:r>
          <a:endParaRPr lang="fr-FR" dirty="0">
            <a:ln/>
          </a:endParaRPr>
        </a:p>
      </dgm:t>
    </dgm:pt>
    <dgm:pt modelId="{31951F88-9EC9-449E-AA28-A026957A83D0}" type="parTrans" cxnId="{3377C049-8CCE-40EA-A7DF-147ACD57CE5A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F0A68DBA-2DED-4D20-AC17-C54D72CF36EC}" type="sibTrans" cxnId="{3377C049-8CCE-40EA-A7DF-147ACD57CE5A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DFB5B1D0-6C63-4BB1-AB6B-E3844686B4B1}">
      <dgm:prSet phldrT="[Texte]" custT="1"/>
      <dgm:spPr/>
      <dgm:t>
        <a:bodyPr/>
        <a:lstStyle/>
        <a:p>
          <a:r>
            <a:rPr lang="fr-FR" sz="2800" smtClean="0">
              <a:ln/>
            </a:rPr>
            <a:t>Contribution à la professionnalisation</a:t>
          </a:r>
          <a:endParaRPr lang="fr-FR" sz="2800" dirty="0">
            <a:ln/>
          </a:endParaRPr>
        </a:p>
      </dgm:t>
    </dgm:pt>
    <dgm:pt modelId="{05C1B7FD-10CD-4892-9DC2-593915F2CBDD}" type="parTrans" cxnId="{69ECFD4A-3283-4C58-A278-D87BC9B557C9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19FA5C2B-92E1-4E44-9E27-824645E22622}" type="sibTrans" cxnId="{69ECFD4A-3283-4C58-A278-D87BC9B557C9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268F4292-7543-4A96-A32E-5F4F11319CBD}">
      <dgm:prSet phldrT="[Texte]"/>
      <dgm:spPr/>
      <dgm:t>
        <a:bodyPr/>
        <a:lstStyle/>
        <a:p>
          <a:r>
            <a:rPr lang="fr-FR" smtClean="0">
              <a:ln/>
            </a:rPr>
            <a:t>De l’explicitation par l’écrit</a:t>
          </a:r>
          <a:endParaRPr lang="fr-FR" dirty="0">
            <a:ln/>
          </a:endParaRPr>
        </a:p>
      </dgm:t>
    </dgm:pt>
    <dgm:pt modelId="{D5F04CE6-80FA-4B53-A5FD-837FB01CBC31}" type="parTrans" cxnId="{A7F7E7C5-4BB6-41B7-9008-A723EA42B804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A1D395FE-331C-46FE-B52C-B057D43C8FA2}" type="sibTrans" cxnId="{A7F7E7C5-4BB6-41B7-9008-A723EA42B804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58AB7507-6F02-460E-A1A1-26649FC28C5F}">
      <dgm:prSet phldrT="[Texte]"/>
      <dgm:spPr/>
      <dgm:t>
        <a:bodyPr/>
        <a:lstStyle/>
        <a:p>
          <a:r>
            <a:rPr lang="fr-FR" smtClean="0">
              <a:ln/>
            </a:rPr>
            <a:t>À l’explicitation à l’oral</a:t>
          </a:r>
          <a:endParaRPr lang="fr-FR" dirty="0">
            <a:ln/>
          </a:endParaRPr>
        </a:p>
      </dgm:t>
    </dgm:pt>
    <dgm:pt modelId="{4E460DF6-80AA-4AF5-ACDE-AC234A988421}" type="parTrans" cxnId="{24E4D9F6-1973-4EEC-BCFD-19047F82D25D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B9E6FB4E-D6E7-4F7C-A4A8-C7C896CAC11C}" type="sibTrans" cxnId="{24E4D9F6-1973-4EEC-BCFD-19047F82D25D}">
      <dgm:prSet/>
      <dgm:spPr/>
      <dgm:t>
        <a:bodyPr/>
        <a:lstStyle/>
        <a:p>
          <a:endParaRPr lang="fr-FR">
            <a:ln>
              <a:solidFill>
                <a:schemeClr val="accent6"/>
              </a:solidFill>
            </a:ln>
          </a:endParaRPr>
        </a:p>
      </dgm:t>
    </dgm:pt>
    <dgm:pt modelId="{BD469E83-697B-4943-95CB-C5FFADAFC3F7}" type="pres">
      <dgm:prSet presAssocID="{ED11BD15-4990-4E63-B083-437543C41B6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5E5A10F-0D8E-4B7D-8C96-B4D25A20FFAD}" type="pres">
      <dgm:prSet presAssocID="{E0CAE82A-23D2-45EA-B1F6-52CB87B9D435}" presName="linNode" presStyleCnt="0"/>
      <dgm:spPr/>
      <dgm:t>
        <a:bodyPr/>
        <a:lstStyle/>
        <a:p>
          <a:endParaRPr lang="fr-FR"/>
        </a:p>
      </dgm:t>
    </dgm:pt>
    <dgm:pt modelId="{DEC6B1D8-1815-480B-BCAF-9AD494B77653}" type="pres">
      <dgm:prSet presAssocID="{E0CAE82A-23D2-45EA-B1F6-52CB87B9D43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A9C5DE-A095-4264-A8CC-A8FC34D898CF}" type="pres">
      <dgm:prSet presAssocID="{E0CAE82A-23D2-45EA-B1F6-52CB87B9D43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8B2118-33DB-44E5-A821-63762C6B071D}" type="pres">
      <dgm:prSet presAssocID="{415A49C1-3DDB-4804-8B1E-9FF22277BAD9}" presName="spacing" presStyleCnt="0"/>
      <dgm:spPr/>
      <dgm:t>
        <a:bodyPr/>
        <a:lstStyle/>
        <a:p>
          <a:endParaRPr lang="fr-FR"/>
        </a:p>
      </dgm:t>
    </dgm:pt>
    <dgm:pt modelId="{22F74D86-87DD-40C0-B1F8-A68117A99540}" type="pres">
      <dgm:prSet presAssocID="{DFB5B1D0-6C63-4BB1-AB6B-E3844686B4B1}" presName="linNode" presStyleCnt="0"/>
      <dgm:spPr/>
      <dgm:t>
        <a:bodyPr/>
        <a:lstStyle/>
        <a:p>
          <a:endParaRPr lang="fr-FR"/>
        </a:p>
      </dgm:t>
    </dgm:pt>
    <dgm:pt modelId="{1F62CD15-AD92-4ACD-883C-DA303C172409}" type="pres">
      <dgm:prSet presAssocID="{DFB5B1D0-6C63-4BB1-AB6B-E3844686B4B1}" presName="parentShp" presStyleLbl="node1" presStyleIdx="1" presStyleCnt="2" custLinFactNeighborY="-20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A14E17-53D4-44DA-815B-80469D4122E8}" type="pres">
      <dgm:prSet presAssocID="{DFB5B1D0-6C63-4BB1-AB6B-E3844686B4B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E971D80-81FC-498F-97A0-40C703767DBB}" type="presOf" srcId="{D8324575-6E27-4E39-BB28-C0A74F5AD188}" destId="{2DA9C5DE-A095-4264-A8CC-A8FC34D898CF}" srcOrd="0" destOrd="0" presId="urn:microsoft.com/office/officeart/2005/8/layout/vList6"/>
    <dgm:cxn modelId="{75C08992-7521-42BC-BC38-533E9195B358}" type="presOf" srcId="{ED11BD15-4990-4E63-B083-437543C41B6E}" destId="{BD469E83-697B-4943-95CB-C5FFADAFC3F7}" srcOrd="0" destOrd="0" presId="urn:microsoft.com/office/officeart/2005/8/layout/vList6"/>
    <dgm:cxn modelId="{24E4D9F6-1973-4EEC-BCFD-19047F82D25D}" srcId="{DFB5B1D0-6C63-4BB1-AB6B-E3844686B4B1}" destId="{58AB7507-6F02-460E-A1A1-26649FC28C5F}" srcOrd="1" destOrd="0" parTransId="{4E460DF6-80AA-4AF5-ACDE-AC234A988421}" sibTransId="{B9E6FB4E-D6E7-4F7C-A4A8-C7C896CAC11C}"/>
    <dgm:cxn modelId="{92F0460C-00E3-437E-AD16-1580BCA7C1F4}" srcId="{ED11BD15-4990-4E63-B083-437543C41B6E}" destId="{E0CAE82A-23D2-45EA-B1F6-52CB87B9D435}" srcOrd="0" destOrd="0" parTransId="{7221C944-892B-4E03-80D1-E9941DE89749}" sibTransId="{415A49C1-3DDB-4804-8B1E-9FF22277BAD9}"/>
    <dgm:cxn modelId="{3377C049-8CCE-40EA-A7DF-147ACD57CE5A}" srcId="{E0CAE82A-23D2-45EA-B1F6-52CB87B9D435}" destId="{B75ACF2D-936A-4F27-AA08-91730FFF6CD8}" srcOrd="1" destOrd="0" parTransId="{31951F88-9EC9-449E-AA28-A026957A83D0}" sibTransId="{F0A68DBA-2DED-4D20-AC17-C54D72CF36EC}"/>
    <dgm:cxn modelId="{86363CAE-AEB3-4A74-BCBA-32C71ED65447}" srcId="{E0CAE82A-23D2-45EA-B1F6-52CB87B9D435}" destId="{D8324575-6E27-4E39-BB28-C0A74F5AD188}" srcOrd="0" destOrd="0" parTransId="{89CC0B6B-E40D-40CA-BCD2-19430437CA80}" sibTransId="{3065C879-394E-49EF-B75C-33DC1D4A2648}"/>
    <dgm:cxn modelId="{69ECFD4A-3283-4C58-A278-D87BC9B557C9}" srcId="{ED11BD15-4990-4E63-B083-437543C41B6E}" destId="{DFB5B1D0-6C63-4BB1-AB6B-E3844686B4B1}" srcOrd="1" destOrd="0" parTransId="{05C1B7FD-10CD-4892-9DC2-593915F2CBDD}" sibTransId="{19FA5C2B-92E1-4E44-9E27-824645E22622}"/>
    <dgm:cxn modelId="{1E481A9B-F6DF-44AF-A529-792D22A55667}" type="presOf" srcId="{B75ACF2D-936A-4F27-AA08-91730FFF6CD8}" destId="{2DA9C5DE-A095-4264-A8CC-A8FC34D898CF}" srcOrd="0" destOrd="1" presId="urn:microsoft.com/office/officeart/2005/8/layout/vList6"/>
    <dgm:cxn modelId="{4445A4C3-66DF-4DAF-86D2-C8C0230E6854}" type="presOf" srcId="{268F4292-7543-4A96-A32E-5F4F11319CBD}" destId="{FEA14E17-53D4-44DA-815B-80469D4122E8}" srcOrd="0" destOrd="0" presId="urn:microsoft.com/office/officeart/2005/8/layout/vList6"/>
    <dgm:cxn modelId="{73EB7C82-4278-4F4E-A1B0-DB1D56B5D110}" type="presOf" srcId="{58AB7507-6F02-460E-A1A1-26649FC28C5F}" destId="{FEA14E17-53D4-44DA-815B-80469D4122E8}" srcOrd="0" destOrd="1" presId="urn:microsoft.com/office/officeart/2005/8/layout/vList6"/>
    <dgm:cxn modelId="{A7F7E7C5-4BB6-41B7-9008-A723EA42B804}" srcId="{DFB5B1D0-6C63-4BB1-AB6B-E3844686B4B1}" destId="{268F4292-7543-4A96-A32E-5F4F11319CBD}" srcOrd="0" destOrd="0" parTransId="{D5F04CE6-80FA-4B53-A5FD-837FB01CBC31}" sibTransId="{A1D395FE-331C-46FE-B52C-B057D43C8FA2}"/>
    <dgm:cxn modelId="{F412D945-A8E3-4AD6-AF2F-B6FA7EF09A49}" type="presOf" srcId="{DFB5B1D0-6C63-4BB1-AB6B-E3844686B4B1}" destId="{1F62CD15-AD92-4ACD-883C-DA303C172409}" srcOrd="0" destOrd="0" presId="urn:microsoft.com/office/officeart/2005/8/layout/vList6"/>
    <dgm:cxn modelId="{29C57EAC-530A-4077-92EE-DC56A89AE688}" type="presOf" srcId="{E0CAE82A-23D2-45EA-B1F6-52CB87B9D435}" destId="{DEC6B1D8-1815-480B-BCAF-9AD494B77653}" srcOrd="0" destOrd="0" presId="urn:microsoft.com/office/officeart/2005/8/layout/vList6"/>
    <dgm:cxn modelId="{B559D0B6-25A5-4E67-8D35-B2ACCEDDA183}" type="presParOf" srcId="{BD469E83-697B-4943-95CB-C5FFADAFC3F7}" destId="{25E5A10F-0D8E-4B7D-8C96-B4D25A20FFAD}" srcOrd="0" destOrd="0" presId="urn:microsoft.com/office/officeart/2005/8/layout/vList6"/>
    <dgm:cxn modelId="{6D1BFD0A-1CD2-4E73-92BA-73653E53170F}" type="presParOf" srcId="{25E5A10F-0D8E-4B7D-8C96-B4D25A20FFAD}" destId="{DEC6B1D8-1815-480B-BCAF-9AD494B77653}" srcOrd="0" destOrd="0" presId="urn:microsoft.com/office/officeart/2005/8/layout/vList6"/>
    <dgm:cxn modelId="{C34CA70A-C1DA-402F-96AD-D2E99AE2D727}" type="presParOf" srcId="{25E5A10F-0D8E-4B7D-8C96-B4D25A20FFAD}" destId="{2DA9C5DE-A095-4264-A8CC-A8FC34D898CF}" srcOrd="1" destOrd="0" presId="urn:microsoft.com/office/officeart/2005/8/layout/vList6"/>
    <dgm:cxn modelId="{68AA4DEE-D7B5-4744-B945-43EC9434D32E}" type="presParOf" srcId="{BD469E83-697B-4943-95CB-C5FFADAFC3F7}" destId="{618B2118-33DB-44E5-A821-63762C6B071D}" srcOrd="1" destOrd="0" presId="urn:microsoft.com/office/officeart/2005/8/layout/vList6"/>
    <dgm:cxn modelId="{93CEF5BB-7B0C-49E0-BDDB-8EF51072F556}" type="presParOf" srcId="{BD469E83-697B-4943-95CB-C5FFADAFC3F7}" destId="{22F74D86-87DD-40C0-B1F8-A68117A99540}" srcOrd="2" destOrd="0" presId="urn:microsoft.com/office/officeart/2005/8/layout/vList6"/>
    <dgm:cxn modelId="{3BC29ABC-F1E3-4F09-9E1F-62E62322F2BE}" type="presParOf" srcId="{22F74D86-87DD-40C0-B1F8-A68117A99540}" destId="{1F62CD15-AD92-4ACD-883C-DA303C172409}" srcOrd="0" destOrd="0" presId="urn:microsoft.com/office/officeart/2005/8/layout/vList6"/>
    <dgm:cxn modelId="{1FBCC8CE-3FEE-4805-9D89-69079FF44877}" type="presParOf" srcId="{22F74D86-87DD-40C0-B1F8-A68117A99540}" destId="{FEA14E17-53D4-44DA-815B-80469D4122E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CA5EA-7B10-424A-B749-85D621DCC6DD}">
      <dsp:nvSpPr>
        <dsp:cNvPr id="0" name=""/>
        <dsp:cNvSpPr/>
      </dsp:nvSpPr>
      <dsp:spPr>
        <a:xfrm>
          <a:off x="1644653" y="198"/>
          <a:ext cx="5500511" cy="500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FORMATION</a:t>
          </a:r>
          <a:endParaRPr lang="fr-FR" sz="2400" b="1" kern="1200" dirty="0"/>
        </a:p>
      </dsp:txBody>
      <dsp:txXfrm>
        <a:off x="1644653" y="198"/>
        <a:ext cx="5500511" cy="500046"/>
      </dsp:txXfrm>
    </dsp:sp>
    <dsp:sp modelId="{35E1E440-1DC5-4828-9405-56008CF3CD10}">
      <dsp:nvSpPr>
        <dsp:cNvPr id="0" name=""/>
        <dsp:cNvSpPr/>
      </dsp:nvSpPr>
      <dsp:spPr>
        <a:xfrm>
          <a:off x="1644653" y="500245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D76FB9-431F-4563-BF59-895A20C39D49}">
      <dsp:nvSpPr>
        <dsp:cNvPr id="0" name=""/>
        <dsp:cNvSpPr/>
      </dsp:nvSpPr>
      <dsp:spPr>
        <a:xfrm>
          <a:off x="2417780" y="500245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594185"/>
            <a:satOff val="-3026"/>
            <a:lumOff val="559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0A6D89-A405-47B7-BD10-C5C917B34864}">
      <dsp:nvSpPr>
        <dsp:cNvPr id="0" name=""/>
        <dsp:cNvSpPr/>
      </dsp:nvSpPr>
      <dsp:spPr>
        <a:xfrm>
          <a:off x="3191519" y="500245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1188369"/>
            <a:satOff val="-6052"/>
            <a:lumOff val="1118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66327A-75A2-44E5-9C89-49E13C9CF657}">
      <dsp:nvSpPr>
        <dsp:cNvPr id="0" name=""/>
        <dsp:cNvSpPr/>
      </dsp:nvSpPr>
      <dsp:spPr>
        <a:xfrm>
          <a:off x="3964646" y="500245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1782554"/>
            <a:satOff val="-9078"/>
            <a:lumOff val="1676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2E2636-E61B-42B2-A84B-14E7505FA35F}">
      <dsp:nvSpPr>
        <dsp:cNvPr id="0" name=""/>
        <dsp:cNvSpPr/>
      </dsp:nvSpPr>
      <dsp:spPr>
        <a:xfrm>
          <a:off x="4738385" y="500245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2376739"/>
            <a:satOff val="-12104"/>
            <a:lumOff val="2235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802940-09A0-449C-8726-0C1F624E1197}">
      <dsp:nvSpPr>
        <dsp:cNvPr id="0" name=""/>
        <dsp:cNvSpPr/>
      </dsp:nvSpPr>
      <dsp:spPr>
        <a:xfrm>
          <a:off x="5511512" y="500245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2970924"/>
            <a:satOff val="-15130"/>
            <a:lumOff val="2794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D11926-3DFE-437C-89E9-A255A6A20787}">
      <dsp:nvSpPr>
        <dsp:cNvPr id="0" name=""/>
        <dsp:cNvSpPr/>
      </dsp:nvSpPr>
      <dsp:spPr>
        <a:xfrm>
          <a:off x="6285251" y="500245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3565108"/>
            <a:satOff val="-18156"/>
            <a:lumOff val="3353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0EBF42-44D7-4924-B522-B13AC957E9E4}">
      <dsp:nvSpPr>
        <dsp:cNvPr id="0" name=""/>
        <dsp:cNvSpPr/>
      </dsp:nvSpPr>
      <dsp:spPr>
        <a:xfrm>
          <a:off x="1644653" y="602106"/>
          <a:ext cx="5572017" cy="8148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Support de l’acquisition des compétences tout au long de la formation</a:t>
          </a:r>
          <a:endParaRPr lang="fr-FR" sz="2500" kern="1200" dirty="0"/>
        </a:p>
      </dsp:txBody>
      <dsp:txXfrm>
        <a:off x="1644653" y="602106"/>
        <a:ext cx="5572017" cy="814890"/>
      </dsp:txXfrm>
    </dsp:sp>
    <dsp:sp modelId="{D09C237E-4ED2-40EF-9D61-BF9EC4E79692}">
      <dsp:nvSpPr>
        <dsp:cNvPr id="0" name=""/>
        <dsp:cNvSpPr/>
      </dsp:nvSpPr>
      <dsp:spPr>
        <a:xfrm>
          <a:off x="1644653" y="1580930"/>
          <a:ext cx="5500511" cy="500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EVALUATION</a:t>
          </a:r>
          <a:endParaRPr lang="fr-FR" sz="2400" b="1" kern="1200" dirty="0"/>
        </a:p>
      </dsp:txBody>
      <dsp:txXfrm>
        <a:off x="1644653" y="1580930"/>
        <a:ext cx="5500511" cy="500046"/>
      </dsp:txXfrm>
    </dsp:sp>
    <dsp:sp modelId="{4D82A0C2-34C1-45FC-AFB6-C9C1D8656BAB}">
      <dsp:nvSpPr>
        <dsp:cNvPr id="0" name=""/>
        <dsp:cNvSpPr/>
      </dsp:nvSpPr>
      <dsp:spPr>
        <a:xfrm>
          <a:off x="1644653" y="2080976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4159293"/>
            <a:satOff val="-21182"/>
            <a:lumOff val="3911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6136ED-B6DC-42E6-AABD-BDB2CA47C42A}">
      <dsp:nvSpPr>
        <dsp:cNvPr id="0" name=""/>
        <dsp:cNvSpPr/>
      </dsp:nvSpPr>
      <dsp:spPr>
        <a:xfrm>
          <a:off x="2417780" y="2080976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4753478"/>
            <a:satOff val="-24208"/>
            <a:lumOff val="447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06E51D-AADB-4FEC-8878-B71FD493B39F}">
      <dsp:nvSpPr>
        <dsp:cNvPr id="0" name=""/>
        <dsp:cNvSpPr/>
      </dsp:nvSpPr>
      <dsp:spPr>
        <a:xfrm>
          <a:off x="3191519" y="2080976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5347662"/>
            <a:satOff val="-27234"/>
            <a:lumOff val="5029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3B0B19-FEE9-46A2-86D4-047D21E61AE4}">
      <dsp:nvSpPr>
        <dsp:cNvPr id="0" name=""/>
        <dsp:cNvSpPr/>
      </dsp:nvSpPr>
      <dsp:spPr>
        <a:xfrm>
          <a:off x="3964646" y="2080976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E3C29D-9E66-48F5-B6AD-56A7485A22A5}">
      <dsp:nvSpPr>
        <dsp:cNvPr id="0" name=""/>
        <dsp:cNvSpPr/>
      </dsp:nvSpPr>
      <dsp:spPr>
        <a:xfrm>
          <a:off x="4738385" y="2080976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6536032"/>
            <a:satOff val="-33286"/>
            <a:lumOff val="6146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0F6DE2-A555-4106-A330-88277541C9F9}">
      <dsp:nvSpPr>
        <dsp:cNvPr id="0" name=""/>
        <dsp:cNvSpPr/>
      </dsp:nvSpPr>
      <dsp:spPr>
        <a:xfrm>
          <a:off x="5511512" y="2080976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7130217"/>
            <a:satOff val="-36312"/>
            <a:lumOff val="6705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65A422-C2B9-4893-B1B2-67E5FF59726B}">
      <dsp:nvSpPr>
        <dsp:cNvPr id="0" name=""/>
        <dsp:cNvSpPr/>
      </dsp:nvSpPr>
      <dsp:spPr>
        <a:xfrm>
          <a:off x="6285251" y="2080976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7724401"/>
            <a:satOff val="-39338"/>
            <a:lumOff val="7264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6F7EFD-23EF-4B5A-9FE4-25D6387C1076}">
      <dsp:nvSpPr>
        <dsp:cNvPr id="0" name=""/>
        <dsp:cNvSpPr/>
      </dsp:nvSpPr>
      <dsp:spPr>
        <a:xfrm>
          <a:off x="1644653" y="2182837"/>
          <a:ext cx="5572017" cy="8148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Support des épreuves  professionnelles (CCF et parcours)</a:t>
          </a:r>
          <a:endParaRPr lang="fr-FR" sz="2400" kern="1200" dirty="0"/>
        </a:p>
      </dsp:txBody>
      <dsp:txXfrm>
        <a:off x="1644653" y="2182837"/>
        <a:ext cx="5572017" cy="814890"/>
      </dsp:txXfrm>
    </dsp:sp>
    <dsp:sp modelId="{A2FBC254-3E83-4A60-A014-BC6813933927}">
      <dsp:nvSpPr>
        <dsp:cNvPr id="0" name=""/>
        <dsp:cNvSpPr/>
      </dsp:nvSpPr>
      <dsp:spPr>
        <a:xfrm>
          <a:off x="1644653" y="3161661"/>
          <a:ext cx="5500511" cy="500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PASSEPORT VERS L’EMPLOI</a:t>
          </a:r>
          <a:endParaRPr lang="fr-FR" sz="2400" b="1" kern="1200" dirty="0"/>
        </a:p>
      </dsp:txBody>
      <dsp:txXfrm>
        <a:off x="1644653" y="3161661"/>
        <a:ext cx="5500511" cy="500046"/>
      </dsp:txXfrm>
    </dsp:sp>
    <dsp:sp modelId="{924BB50E-CFA1-41ED-923A-5DBC522ED089}">
      <dsp:nvSpPr>
        <dsp:cNvPr id="0" name=""/>
        <dsp:cNvSpPr/>
      </dsp:nvSpPr>
      <dsp:spPr>
        <a:xfrm>
          <a:off x="1644653" y="3661708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8318586"/>
            <a:satOff val="-42364"/>
            <a:lumOff val="7823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5C133B-2F30-4971-B328-D7ECF03D0561}">
      <dsp:nvSpPr>
        <dsp:cNvPr id="0" name=""/>
        <dsp:cNvSpPr/>
      </dsp:nvSpPr>
      <dsp:spPr>
        <a:xfrm>
          <a:off x="2417780" y="3661708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8912770"/>
            <a:satOff val="-45390"/>
            <a:lumOff val="8381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A4ADF7-8313-4E1D-8669-98AC0EEF663E}">
      <dsp:nvSpPr>
        <dsp:cNvPr id="0" name=""/>
        <dsp:cNvSpPr/>
      </dsp:nvSpPr>
      <dsp:spPr>
        <a:xfrm>
          <a:off x="3191519" y="3661708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9506956"/>
            <a:satOff val="-48416"/>
            <a:lumOff val="894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2FC73F-9B3B-4D43-90F3-BA871F678937}">
      <dsp:nvSpPr>
        <dsp:cNvPr id="0" name=""/>
        <dsp:cNvSpPr/>
      </dsp:nvSpPr>
      <dsp:spPr>
        <a:xfrm>
          <a:off x="3964646" y="3661708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10101140"/>
            <a:satOff val="-51442"/>
            <a:lumOff val="9499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0B9BB4-2045-4E13-A599-752CFDD0E870}">
      <dsp:nvSpPr>
        <dsp:cNvPr id="0" name=""/>
        <dsp:cNvSpPr/>
      </dsp:nvSpPr>
      <dsp:spPr>
        <a:xfrm>
          <a:off x="4738385" y="3661708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10695324"/>
            <a:satOff val="-54468"/>
            <a:lumOff val="10058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8AC0E1-A74B-44FB-AB1C-84E0DEDF29AC}">
      <dsp:nvSpPr>
        <dsp:cNvPr id="0" name=""/>
        <dsp:cNvSpPr/>
      </dsp:nvSpPr>
      <dsp:spPr>
        <a:xfrm>
          <a:off x="5511512" y="3661708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11289510"/>
            <a:satOff val="-57494"/>
            <a:lumOff val="10616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FD4849-201F-48B6-9334-124B90EE6B2F}">
      <dsp:nvSpPr>
        <dsp:cNvPr id="0" name=""/>
        <dsp:cNvSpPr/>
      </dsp:nvSpPr>
      <dsp:spPr>
        <a:xfrm>
          <a:off x="6285251" y="3661708"/>
          <a:ext cx="1287119" cy="1018613"/>
        </a:xfrm>
        <a:prstGeom prst="chevron">
          <a:avLst>
            <a:gd name="adj" fmla="val 70610"/>
          </a:avLst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6A49BC-CDA6-4055-950F-40C8A0928800}">
      <dsp:nvSpPr>
        <dsp:cNvPr id="0" name=""/>
        <dsp:cNvSpPr/>
      </dsp:nvSpPr>
      <dsp:spPr>
        <a:xfrm>
          <a:off x="1644653" y="3763569"/>
          <a:ext cx="5572017" cy="8148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Traçabilité de son expérience professionnelle </a:t>
          </a:r>
          <a:endParaRPr lang="fr-FR" sz="2500" kern="1200" dirty="0"/>
        </a:p>
      </dsp:txBody>
      <dsp:txXfrm>
        <a:off x="1644653" y="3763569"/>
        <a:ext cx="5572017" cy="814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9C5DE-A095-4264-A8CC-A8FC34D898CF}">
      <dsp:nvSpPr>
        <dsp:cNvPr id="0" name=""/>
        <dsp:cNvSpPr/>
      </dsp:nvSpPr>
      <dsp:spPr>
        <a:xfrm>
          <a:off x="3571887" y="439"/>
          <a:ext cx="5357830" cy="171405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900" kern="1200" smtClean="0">
              <a:ln/>
            </a:rPr>
            <a:t>Partie renseignée de la fiche</a:t>
          </a:r>
          <a:endParaRPr lang="fr-FR" sz="2900" kern="1200" dirty="0">
            <a:ln/>
          </a:endParaRP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900" kern="1200" dirty="0" smtClean="0">
              <a:ln/>
            </a:rPr>
            <a:t>Partie automatisée de la fiche</a:t>
          </a:r>
          <a:endParaRPr lang="fr-FR" sz="2900" kern="1200" dirty="0">
            <a:ln/>
          </a:endParaRPr>
        </a:p>
      </dsp:txBody>
      <dsp:txXfrm>
        <a:off x="3571887" y="214696"/>
        <a:ext cx="4715059" cy="1285543"/>
      </dsp:txXfrm>
    </dsp:sp>
    <dsp:sp modelId="{DEC6B1D8-1815-480B-BCAF-9AD494B77653}">
      <dsp:nvSpPr>
        <dsp:cNvPr id="0" name=""/>
        <dsp:cNvSpPr/>
      </dsp:nvSpPr>
      <dsp:spPr>
        <a:xfrm>
          <a:off x="0" y="439"/>
          <a:ext cx="3571887" cy="17140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smtClean="0">
              <a:ln/>
            </a:rPr>
            <a:t>Analyse de la SP</a:t>
          </a:r>
          <a:endParaRPr lang="fr-FR" sz="2800" kern="1200" dirty="0">
            <a:ln/>
          </a:endParaRPr>
        </a:p>
      </dsp:txBody>
      <dsp:txXfrm>
        <a:off x="83673" y="84112"/>
        <a:ext cx="3404541" cy="1546711"/>
      </dsp:txXfrm>
    </dsp:sp>
    <dsp:sp modelId="{FEA14E17-53D4-44DA-815B-80469D4122E8}">
      <dsp:nvSpPr>
        <dsp:cNvPr id="0" name=""/>
        <dsp:cNvSpPr/>
      </dsp:nvSpPr>
      <dsp:spPr>
        <a:xfrm>
          <a:off x="3571887" y="1885902"/>
          <a:ext cx="5357830" cy="171405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19724680"/>
            <a:satOff val="-58726"/>
            <a:lumOff val="-3877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9724680"/>
              <a:satOff val="-58726"/>
              <a:lumOff val="-38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900" kern="1200" smtClean="0">
              <a:ln/>
            </a:rPr>
            <a:t>De l’explicitation par l’écrit</a:t>
          </a:r>
          <a:endParaRPr lang="fr-FR" sz="2900" kern="1200" dirty="0">
            <a:ln/>
          </a:endParaRP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900" kern="1200" smtClean="0">
              <a:ln/>
            </a:rPr>
            <a:t>À l’explicitation à l’oral</a:t>
          </a:r>
          <a:endParaRPr lang="fr-FR" sz="2900" kern="1200" dirty="0">
            <a:ln/>
          </a:endParaRPr>
        </a:p>
      </dsp:txBody>
      <dsp:txXfrm>
        <a:off x="3571887" y="2100159"/>
        <a:ext cx="4715059" cy="1285543"/>
      </dsp:txXfrm>
    </dsp:sp>
    <dsp:sp modelId="{1F62CD15-AD92-4ACD-883C-DA303C172409}">
      <dsp:nvSpPr>
        <dsp:cNvPr id="0" name=""/>
        <dsp:cNvSpPr/>
      </dsp:nvSpPr>
      <dsp:spPr>
        <a:xfrm>
          <a:off x="0" y="1850010"/>
          <a:ext cx="3571887" cy="1714057"/>
        </a:xfrm>
        <a:prstGeom prst="roundRect">
          <a:avLst/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smtClean="0">
              <a:ln/>
            </a:rPr>
            <a:t>Contribution à la professionnalisation</a:t>
          </a:r>
          <a:endParaRPr lang="fr-FR" sz="2800" kern="1200" dirty="0">
            <a:ln/>
          </a:endParaRPr>
        </a:p>
      </dsp:txBody>
      <dsp:txXfrm>
        <a:off x="83673" y="1933683"/>
        <a:ext cx="3404541" cy="15467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2E9BC-3CD2-491E-AA85-EF715FC3F8F2}" type="datetimeFigureOut">
              <a:rPr lang="fr-FR" smtClean="0"/>
              <a:t>30/05/2015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63EDE-40FA-4E34-A85D-633717DECC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980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Vigilance :</a:t>
            </a:r>
          </a:p>
          <a:p>
            <a:pPr>
              <a:buFontTx/>
              <a:buChar char="-"/>
            </a:pPr>
            <a:r>
              <a:rPr lang="fr-FR" dirty="0" smtClean="0"/>
              <a:t>Renseignement de tous les items explicite</a:t>
            </a:r>
          </a:p>
          <a:p>
            <a:pPr>
              <a:buFontTx/>
              <a:buChar char="-"/>
            </a:pPr>
            <a:r>
              <a:rPr lang="fr-FR" dirty="0" smtClean="0"/>
              <a:t>Manipulation, opératoire, sauvegarde</a:t>
            </a:r>
          </a:p>
          <a:p>
            <a:pPr>
              <a:buFontTx/>
              <a:buChar char="-"/>
            </a:pPr>
            <a:r>
              <a:rPr lang="fr-FR" baseline="0" dirty="0" smtClean="0"/>
              <a:t> validation de la SP : critères de validation de la SP=&gt; ok pour cliquer sur Valider</a:t>
            </a:r>
          </a:p>
          <a:p>
            <a:pPr>
              <a:buFontTx/>
              <a:buChar char="-"/>
            </a:pPr>
            <a:r>
              <a:rPr lang="fr-FR" baseline="0" dirty="0" smtClean="0"/>
              <a:t>(stage : 1 </a:t>
            </a:r>
            <a:r>
              <a:rPr lang="fr-FR" baseline="0" dirty="0" err="1" smtClean="0"/>
              <a:t>sp</a:t>
            </a:r>
            <a:r>
              <a:rPr lang="fr-FR" baseline="0" dirty="0" smtClean="0"/>
              <a:t> de fait dès lors qu’il y a des </a:t>
            </a:r>
            <a:r>
              <a:rPr lang="fr-FR" baseline="0" smtClean="0"/>
              <a:t>tâches répétitives)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63EDE-40FA-4E34-A85D-633717DECC0E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BTS CG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8C82990-57D1-4A00-9146-0DA31F6501D6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fr-FR" smtClean="0"/>
              <a:t>BTS CG</a:t>
            </a:r>
            <a:endParaRPr lang="fr-FR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51F1E87-D35C-4E55-AE57-ABA6AC50BF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858142" cy="145832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100000">
                <a:srgbClr val="8FCAF3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0"/>
            <a:ext cx="2436530" cy="14692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30616" cy="2450703"/>
          </a:xfrm>
        </p:spPr>
        <p:txBody>
          <a:bodyPr>
            <a:normAutofit/>
          </a:bodyPr>
          <a:lstStyle/>
          <a:p>
            <a:r>
              <a:rPr lang="fr-FR" dirty="0" smtClean="0"/>
              <a:t>Le passeport professionnel : outil de recensement et d’analyse des activités professionnelles (SP)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011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/>
              <a:t>Triple finalités</a:t>
            </a:r>
            <a:endParaRPr lang="fr-FR" sz="36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819467"/>
              </p:ext>
            </p:extLst>
          </p:nvPr>
        </p:nvGraphicFramePr>
        <p:xfrm>
          <a:off x="-252536" y="1484784"/>
          <a:ext cx="921702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7498080" cy="1143000"/>
          </a:xfrm>
        </p:spPr>
        <p:txBody>
          <a:bodyPr/>
          <a:lstStyle/>
          <a:p>
            <a:r>
              <a:rPr lang="fr-FR" dirty="0" smtClean="0"/>
              <a:t>Ce qu’il dit, ce qu’il ne dit pas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1500174"/>
            <a:ext cx="7520940" cy="392909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/>
              <a:t>Recense les situations professionnelles vécues, réelles ou simulées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Raconte une histoire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Envoie un signal</a:t>
            </a:r>
          </a:p>
          <a:p>
            <a:r>
              <a:rPr lang="fr-FR" sz="2800" dirty="0" smtClean="0"/>
              <a:t>Il n’a pas :</a:t>
            </a:r>
          </a:p>
          <a:p>
            <a:pPr lvl="1"/>
            <a:r>
              <a:rPr lang="fr-FR" sz="2800" dirty="0" smtClean="0"/>
              <a:t>De rôle sur la vie scolaire de l’</a:t>
            </a:r>
            <a:r>
              <a:rPr lang="fr-FR" sz="2800" dirty="0" err="1" smtClean="0"/>
              <a:t>étudiant-e</a:t>
            </a:r>
            <a:endParaRPr lang="fr-FR" sz="2800" dirty="0" smtClean="0"/>
          </a:p>
          <a:p>
            <a:pPr lvl="1"/>
            <a:r>
              <a:rPr lang="fr-FR" sz="2800" dirty="0" smtClean="0"/>
              <a:t>De valeur d’acquisition des compétences « a priori 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/>
              <a:t>Outil de recensement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5"/>
            <a:ext cx="8075240" cy="3888432"/>
          </a:xfrm>
        </p:spPr>
        <p:txBody>
          <a:bodyPr>
            <a:normAutofit fontScale="92500" lnSpcReduction="10000"/>
          </a:bodyPr>
          <a:lstStyle/>
          <a:p>
            <a:r>
              <a:rPr lang="fr-FR" sz="4300" dirty="0" smtClean="0"/>
              <a:t>Entrée par la SP (</a:t>
            </a:r>
            <a:r>
              <a:rPr lang="fr-FR" sz="4300" dirty="0" smtClean="0">
                <a:solidFill>
                  <a:srgbClr val="FF0000"/>
                </a:solidFill>
              </a:rPr>
              <a:t>la composante</a:t>
            </a:r>
            <a:r>
              <a:rPr lang="fr-FR" sz="4300" dirty="0" smtClean="0"/>
              <a:t> de l’activité)</a:t>
            </a:r>
          </a:p>
          <a:p>
            <a:r>
              <a:rPr lang="fr-FR" sz="4300" dirty="0" smtClean="0"/>
              <a:t>Aider les étudiants à décrire leur SP : explicitation et VALIDATION (fiche SP « éligible »)</a:t>
            </a:r>
          </a:p>
          <a:p>
            <a:r>
              <a:rPr lang="fr-FR" sz="4300" dirty="0" smtClean="0"/>
              <a:t>SP stages et SP </a:t>
            </a:r>
            <a:r>
              <a:rPr lang="fr-FR" sz="4300" dirty="0" err="1" smtClean="0"/>
              <a:t>AtPro</a:t>
            </a:r>
            <a:r>
              <a:rPr lang="fr-FR" sz="4300" dirty="0" smtClean="0"/>
              <a:t> </a:t>
            </a:r>
          </a:p>
          <a:p>
            <a:pPr marL="82296" indent="0">
              <a:buNone/>
            </a:pP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Outil d’analyse </a:t>
            </a:r>
            <a:endParaRPr lang="fr-FR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213653826"/>
              </p:ext>
            </p:extLst>
          </p:nvPr>
        </p:nvGraphicFramePr>
        <p:xfrm>
          <a:off x="0" y="1571612"/>
          <a:ext cx="892971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730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5794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Atelier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714488"/>
            <a:ext cx="8929718" cy="3037427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/>
              <a:t>Partie 1 : Manipulation de l’outil</a:t>
            </a:r>
          </a:p>
          <a:p>
            <a:pPr lvl="1"/>
            <a:r>
              <a:rPr lang="fr-FR" sz="2800" dirty="0" smtClean="0"/>
              <a:t>Mise en œuvre avec un groupe</a:t>
            </a:r>
          </a:p>
          <a:p>
            <a:pPr lvl="1"/>
            <a:r>
              <a:rPr lang="fr-FR" sz="2800" dirty="0" smtClean="0"/>
              <a:t>Repérage des points de vigilance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Partie 2 : Aperçu et questionnement autour de quelques explicitations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Partie 3 : Questionnement autour de quelques </a:t>
            </a:r>
            <a:r>
              <a:rPr lang="fr-FR" sz="2800" dirty="0" err="1" smtClean="0"/>
              <a:t>PassPro</a:t>
            </a:r>
            <a:endParaRPr lang="fr-FR" sz="2800" dirty="0" smtClean="0"/>
          </a:p>
          <a:p>
            <a:pPr lvl="1"/>
            <a:endParaRPr lang="fr-F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814</TotalTime>
  <Words>229</Words>
  <Application>Microsoft Office PowerPoint</Application>
  <PresentationFormat>Affichage à l'écran (4:3)</PresentationFormat>
  <Paragraphs>38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Solstice</vt:lpstr>
      <vt:lpstr>Le passeport professionnel : outil de recensement et d’analyse des activités professionnelles (SP)</vt:lpstr>
      <vt:lpstr>Triple finalités</vt:lpstr>
      <vt:lpstr>Ce qu’il dit, ce qu’il ne dit pas</vt:lpstr>
      <vt:lpstr>Outil de recensement </vt:lpstr>
      <vt:lpstr>Outil d’analyse </vt:lpstr>
      <vt:lpstr>Atelier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RECTORAT</dc:creator>
  <cp:lastModifiedBy>Rectorat</cp:lastModifiedBy>
  <cp:revision>20</cp:revision>
  <dcterms:created xsi:type="dcterms:W3CDTF">2014-10-30T17:49:11Z</dcterms:created>
  <dcterms:modified xsi:type="dcterms:W3CDTF">2015-05-30T07:54:24Z</dcterms:modified>
</cp:coreProperties>
</file>