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8" r:id="rId2"/>
    <p:sldId id="281" r:id="rId3"/>
    <p:sldId id="280" r:id="rId4"/>
    <p:sldId id="282" r:id="rId5"/>
    <p:sldId id="284" r:id="rId6"/>
    <p:sldId id="271" r:id="rId7"/>
    <p:sldId id="285" r:id="rId8"/>
    <p:sldId id="286" r:id="rId9"/>
    <p:sldId id="287" r:id="rId10"/>
    <p:sldId id="279" r:id="rId11"/>
    <p:sldId id="288" r:id="rId12"/>
    <p:sldId id="289" r:id="rId13"/>
    <p:sldId id="292" r:id="rId14"/>
  </p:sldIdLst>
  <p:sldSz cx="9144000" cy="6858000" type="screen4x3"/>
  <p:notesSz cx="6724650" cy="97742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45064" autoAdjust="0"/>
  </p:normalViewPr>
  <p:slideViewPr>
    <p:cSldViewPr>
      <p:cViewPr>
        <p:scale>
          <a:sx n="60" d="100"/>
          <a:sy n="60" d="100"/>
        </p:scale>
        <p:origin x="-2160" y="-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360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BF01FB-074D-4CB4-AF03-3B32C147746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71A4878-0987-4738-8BFC-4FBD909AD8EB}">
      <dgm:prSet phldrT="[Texte]"/>
      <dgm:spPr/>
      <dgm:t>
        <a:bodyPr/>
        <a:lstStyle/>
        <a:p>
          <a:r>
            <a:rPr lang="fr-FR"/>
            <a:t>Andrée GAVERIAUX Présidente</a:t>
          </a:r>
        </a:p>
      </dgm:t>
    </dgm:pt>
    <dgm:pt modelId="{32F4EA04-D94F-4664-AB09-60B2D5081A2C}" type="parTrans" cxnId="{D2C2789D-8D53-471F-9DD5-FF9E8BC0B75E}">
      <dgm:prSet/>
      <dgm:spPr/>
      <dgm:t>
        <a:bodyPr/>
        <a:lstStyle/>
        <a:p>
          <a:endParaRPr lang="fr-FR"/>
        </a:p>
      </dgm:t>
    </dgm:pt>
    <dgm:pt modelId="{EDC47FB0-4967-4330-8E52-864CF201140D}" type="sibTrans" cxnId="{D2C2789D-8D53-471F-9DD5-FF9E8BC0B75E}">
      <dgm:prSet/>
      <dgm:spPr/>
      <dgm:t>
        <a:bodyPr/>
        <a:lstStyle/>
        <a:p>
          <a:endParaRPr lang="fr-FR"/>
        </a:p>
      </dgm:t>
    </dgm:pt>
    <dgm:pt modelId="{D65EEF67-7507-4C47-9287-DB99224D402E}">
      <dgm:prSet phldrT="[Texte]"/>
      <dgm:spPr/>
      <dgm:t>
        <a:bodyPr/>
        <a:lstStyle/>
        <a:p>
          <a:r>
            <a:rPr lang="fr-FR"/>
            <a:t>Aurélie SOYEZ Directrice</a:t>
          </a:r>
          <a:br>
            <a:rPr lang="fr-FR"/>
          </a:br>
          <a:r>
            <a:rPr lang="fr-FR"/>
            <a:t>achat</a:t>
          </a:r>
        </a:p>
      </dgm:t>
    </dgm:pt>
    <dgm:pt modelId="{B5AEA396-AF52-4F35-BE90-408BBCA0BB73}" type="parTrans" cxnId="{5AAF5C41-7DE4-4008-AE39-68E3A0DFF769}">
      <dgm:prSet/>
      <dgm:spPr/>
      <dgm:t>
        <a:bodyPr/>
        <a:lstStyle/>
        <a:p>
          <a:endParaRPr lang="fr-FR"/>
        </a:p>
      </dgm:t>
    </dgm:pt>
    <dgm:pt modelId="{3EE422F4-4F50-4217-A237-7D3670ABFD9D}" type="sibTrans" cxnId="{5AAF5C41-7DE4-4008-AE39-68E3A0DFF769}">
      <dgm:prSet/>
      <dgm:spPr/>
      <dgm:t>
        <a:bodyPr/>
        <a:lstStyle/>
        <a:p>
          <a:endParaRPr lang="fr-FR"/>
        </a:p>
      </dgm:t>
    </dgm:pt>
    <dgm:pt modelId="{4999FED3-E3AA-47BE-ABF1-3547058EE91D}">
      <dgm:prSet phldrT="[Texte]"/>
      <dgm:spPr/>
      <dgm:t>
        <a:bodyPr/>
        <a:lstStyle/>
        <a:p>
          <a:r>
            <a:rPr lang="fr-FR"/>
            <a:t>Responsable entrepôt</a:t>
          </a:r>
        </a:p>
      </dgm:t>
    </dgm:pt>
    <dgm:pt modelId="{B6467696-4248-499B-806A-EEF7F55BE957}" type="parTrans" cxnId="{61FF05B0-F027-4A01-895F-87986DBF049E}">
      <dgm:prSet/>
      <dgm:spPr/>
      <dgm:t>
        <a:bodyPr/>
        <a:lstStyle/>
        <a:p>
          <a:endParaRPr lang="fr-FR"/>
        </a:p>
      </dgm:t>
    </dgm:pt>
    <dgm:pt modelId="{B3CBDDFB-A56E-4C17-A0DD-599E6EFA8017}" type="sibTrans" cxnId="{61FF05B0-F027-4A01-895F-87986DBF049E}">
      <dgm:prSet/>
      <dgm:spPr/>
      <dgm:t>
        <a:bodyPr/>
        <a:lstStyle/>
        <a:p>
          <a:endParaRPr lang="fr-FR"/>
        </a:p>
      </dgm:t>
    </dgm:pt>
    <dgm:pt modelId="{752EC87B-8F10-4BE8-B586-A8B0F0FC49CB}">
      <dgm:prSet phldrT="[Texte]"/>
      <dgm:spPr/>
      <dgm:t>
        <a:bodyPr/>
        <a:lstStyle/>
        <a:p>
          <a:r>
            <a:rPr lang="fr-FR"/>
            <a:t>Pierre LALISSE Directeur administratif</a:t>
          </a:r>
        </a:p>
      </dgm:t>
    </dgm:pt>
    <dgm:pt modelId="{E70FC909-0724-4EA0-A87E-AAC20239E1A4}" type="parTrans" cxnId="{A965295A-15F4-4541-9C86-8B16AE27FC40}">
      <dgm:prSet/>
      <dgm:spPr/>
      <dgm:t>
        <a:bodyPr/>
        <a:lstStyle/>
        <a:p>
          <a:endParaRPr lang="fr-FR"/>
        </a:p>
      </dgm:t>
    </dgm:pt>
    <dgm:pt modelId="{6AABC68C-2591-47AE-A68D-7590E83B71C6}" type="sibTrans" cxnId="{A965295A-15F4-4541-9C86-8B16AE27FC40}">
      <dgm:prSet/>
      <dgm:spPr/>
      <dgm:t>
        <a:bodyPr/>
        <a:lstStyle/>
        <a:p>
          <a:endParaRPr lang="fr-FR"/>
        </a:p>
      </dgm:t>
    </dgm:pt>
    <dgm:pt modelId="{752C15AA-A50B-408B-B7B1-A0E726834477}">
      <dgm:prSet phldrT="[Texte]"/>
      <dgm:spPr/>
      <dgm:t>
        <a:bodyPr/>
        <a:lstStyle/>
        <a:p>
          <a:r>
            <a:rPr lang="fr-FR"/>
            <a:t>Responsable comptabilité client</a:t>
          </a:r>
        </a:p>
      </dgm:t>
    </dgm:pt>
    <dgm:pt modelId="{7885F7BC-8D75-4AD4-BFE1-CEACB4A02E4A}" type="parTrans" cxnId="{8D2D06D4-70D5-4893-864F-2D9DC6C0BE24}">
      <dgm:prSet/>
      <dgm:spPr/>
      <dgm:t>
        <a:bodyPr/>
        <a:lstStyle/>
        <a:p>
          <a:endParaRPr lang="fr-FR"/>
        </a:p>
      </dgm:t>
    </dgm:pt>
    <dgm:pt modelId="{94AEC549-E82B-4FB3-88A5-494292CEDFF1}" type="sibTrans" cxnId="{8D2D06D4-70D5-4893-864F-2D9DC6C0BE24}">
      <dgm:prSet/>
      <dgm:spPr/>
      <dgm:t>
        <a:bodyPr/>
        <a:lstStyle/>
        <a:p>
          <a:endParaRPr lang="fr-FR"/>
        </a:p>
      </dgm:t>
    </dgm:pt>
    <dgm:pt modelId="{777D819E-1EC8-43A7-BA43-6F0DC28DDC31}">
      <dgm:prSet/>
      <dgm:spPr/>
      <dgm:t>
        <a:bodyPr/>
        <a:lstStyle/>
        <a:p>
          <a:r>
            <a:rPr lang="fr-FR"/>
            <a:t>7 manutentionnaires et monteurs cuisines</a:t>
          </a:r>
        </a:p>
      </dgm:t>
    </dgm:pt>
    <dgm:pt modelId="{A36A66AA-E90A-4009-8AAA-D690E8D9CD59}" type="parTrans" cxnId="{E2507247-080C-4029-9354-BD28156E8D63}">
      <dgm:prSet/>
      <dgm:spPr/>
      <dgm:t>
        <a:bodyPr/>
        <a:lstStyle/>
        <a:p>
          <a:endParaRPr lang="fr-FR"/>
        </a:p>
      </dgm:t>
    </dgm:pt>
    <dgm:pt modelId="{0364A92A-6F22-4F8B-8293-E2761532E162}" type="sibTrans" cxnId="{E2507247-080C-4029-9354-BD28156E8D63}">
      <dgm:prSet/>
      <dgm:spPr/>
      <dgm:t>
        <a:bodyPr/>
        <a:lstStyle/>
        <a:p>
          <a:endParaRPr lang="fr-FR"/>
        </a:p>
      </dgm:t>
    </dgm:pt>
    <dgm:pt modelId="{E0E5861E-D446-48FE-8C0B-AB95200C0DA6}">
      <dgm:prSet phldrT="[Texte]"/>
      <dgm:spPr/>
      <dgm:t>
        <a:bodyPr/>
        <a:lstStyle/>
        <a:p>
          <a:r>
            <a:rPr lang="fr-FR"/>
            <a:t>Jacques SORANO Directeur commercial</a:t>
          </a:r>
        </a:p>
      </dgm:t>
    </dgm:pt>
    <dgm:pt modelId="{23342FBD-6E33-40C9-9E92-0BB894560BEB}" type="parTrans" cxnId="{F4BA0813-E491-4ABC-869B-8AD9DC7913B8}">
      <dgm:prSet/>
      <dgm:spPr/>
      <dgm:t>
        <a:bodyPr/>
        <a:lstStyle/>
        <a:p>
          <a:endParaRPr lang="fr-FR"/>
        </a:p>
      </dgm:t>
    </dgm:pt>
    <dgm:pt modelId="{F1A9DF06-EDC3-418F-9229-F07A3637736B}" type="sibTrans" cxnId="{F4BA0813-E491-4ABC-869B-8AD9DC7913B8}">
      <dgm:prSet/>
      <dgm:spPr/>
      <dgm:t>
        <a:bodyPr/>
        <a:lstStyle/>
        <a:p>
          <a:endParaRPr lang="fr-FR"/>
        </a:p>
      </dgm:t>
    </dgm:pt>
    <dgm:pt modelId="{F9341BF8-7776-4B59-AC51-CB98520483D1}">
      <dgm:prSet/>
      <dgm:spPr/>
      <dgm:t>
        <a:bodyPr/>
        <a:lstStyle/>
        <a:p>
          <a:r>
            <a:rPr lang="fr-FR"/>
            <a:t>6 vendeurs</a:t>
          </a:r>
        </a:p>
      </dgm:t>
    </dgm:pt>
    <dgm:pt modelId="{38851368-B1A2-48B2-9E3C-5330479C9085}" type="parTrans" cxnId="{4FBEC548-12E6-4BFF-B8CE-75D7C4DC7AD0}">
      <dgm:prSet/>
      <dgm:spPr/>
      <dgm:t>
        <a:bodyPr/>
        <a:lstStyle/>
        <a:p>
          <a:endParaRPr lang="fr-FR"/>
        </a:p>
      </dgm:t>
    </dgm:pt>
    <dgm:pt modelId="{0157D645-F511-4DAE-82CB-CC7D7FE51690}" type="sibTrans" cxnId="{4FBEC548-12E6-4BFF-B8CE-75D7C4DC7AD0}">
      <dgm:prSet/>
      <dgm:spPr/>
      <dgm:t>
        <a:bodyPr/>
        <a:lstStyle/>
        <a:p>
          <a:endParaRPr lang="fr-FR"/>
        </a:p>
      </dgm:t>
    </dgm:pt>
    <dgm:pt modelId="{DB14B738-064F-4244-BAD4-68687FC3FF57}">
      <dgm:prSet/>
      <dgm:spPr/>
      <dgm:t>
        <a:bodyPr/>
        <a:lstStyle/>
        <a:p>
          <a:r>
            <a:rPr lang="fr-FR"/>
            <a:t>3 hôtes de caisse</a:t>
          </a:r>
        </a:p>
      </dgm:t>
    </dgm:pt>
    <dgm:pt modelId="{28039532-F854-4652-8AF3-A2233AA99C06}" type="parTrans" cxnId="{7DD1D229-B1EE-4621-8BFC-C3C3FE7ADF67}">
      <dgm:prSet/>
      <dgm:spPr/>
      <dgm:t>
        <a:bodyPr/>
        <a:lstStyle/>
        <a:p>
          <a:endParaRPr lang="fr-FR"/>
        </a:p>
      </dgm:t>
    </dgm:pt>
    <dgm:pt modelId="{65226772-755D-4A72-A8AE-2BCA0F284351}" type="sibTrans" cxnId="{7DD1D229-B1EE-4621-8BFC-C3C3FE7ADF67}">
      <dgm:prSet/>
      <dgm:spPr/>
      <dgm:t>
        <a:bodyPr/>
        <a:lstStyle/>
        <a:p>
          <a:endParaRPr lang="fr-FR"/>
        </a:p>
      </dgm:t>
    </dgm:pt>
    <dgm:pt modelId="{5B1311AF-2EC4-499C-8AAB-6C3AD0FD5A6B}">
      <dgm:prSet/>
      <dgm:spPr/>
      <dgm:t>
        <a:bodyPr/>
        <a:lstStyle/>
        <a:p>
          <a:r>
            <a:rPr lang="fr-FR"/>
            <a:t>Responsable comptabilité fournisseur</a:t>
          </a:r>
        </a:p>
      </dgm:t>
    </dgm:pt>
    <dgm:pt modelId="{217ADE3D-243F-4705-9245-24E52E495FEE}" type="parTrans" cxnId="{65DE1D5A-7BFC-4E9E-8E66-FAF3B4EC65A3}">
      <dgm:prSet/>
      <dgm:spPr/>
      <dgm:t>
        <a:bodyPr/>
        <a:lstStyle/>
        <a:p>
          <a:endParaRPr lang="fr-FR"/>
        </a:p>
      </dgm:t>
    </dgm:pt>
    <dgm:pt modelId="{D735BFC6-E45F-4452-B1B9-FEADD58406BD}" type="sibTrans" cxnId="{65DE1D5A-7BFC-4E9E-8E66-FAF3B4EC65A3}">
      <dgm:prSet/>
      <dgm:spPr/>
      <dgm:t>
        <a:bodyPr/>
        <a:lstStyle/>
        <a:p>
          <a:endParaRPr lang="fr-FR"/>
        </a:p>
      </dgm:t>
    </dgm:pt>
    <dgm:pt modelId="{6ACFC3AA-96C2-485E-84A2-EF3FBF1103DA}" type="pres">
      <dgm:prSet presAssocID="{ABBF01FB-074D-4CB4-AF03-3B32C147746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B5589AC-416B-4AE3-B7AD-08891E67551A}" type="pres">
      <dgm:prSet presAssocID="{571A4878-0987-4738-8BFC-4FBD909AD8EB}" presName="hierRoot1" presStyleCnt="0"/>
      <dgm:spPr/>
    </dgm:pt>
    <dgm:pt modelId="{80CA9411-67DE-4923-AFAD-13EC9B1E2ED4}" type="pres">
      <dgm:prSet presAssocID="{571A4878-0987-4738-8BFC-4FBD909AD8EB}" presName="composite" presStyleCnt="0"/>
      <dgm:spPr/>
    </dgm:pt>
    <dgm:pt modelId="{D38CF53C-36CA-4D09-90D4-89CBE1D2D283}" type="pres">
      <dgm:prSet presAssocID="{571A4878-0987-4738-8BFC-4FBD909AD8EB}" presName="background" presStyleLbl="node0" presStyleIdx="0" presStyleCnt="1"/>
      <dgm:spPr/>
    </dgm:pt>
    <dgm:pt modelId="{38CF1E70-6465-4B1A-94F5-E39CF6BD83E2}" type="pres">
      <dgm:prSet presAssocID="{571A4878-0987-4738-8BFC-4FBD909AD8E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CD048FF-DADE-47CD-82E0-96F911F293D8}" type="pres">
      <dgm:prSet presAssocID="{571A4878-0987-4738-8BFC-4FBD909AD8EB}" presName="hierChild2" presStyleCnt="0"/>
      <dgm:spPr/>
    </dgm:pt>
    <dgm:pt modelId="{2EE5C0EA-974A-4164-853B-B0735ED9528A}" type="pres">
      <dgm:prSet presAssocID="{23342FBD-6E33-40C9-9E92-0BB894560BEB}" presName="Name10" presStyleLbl="parChTrans1D2" presStyleIdx="0" presStyleCnt="3"/>
      <dgm:spPr/>
      <dgm:t>
        <a:bodyPr/>
        <a:lstStyle/>
        <a:p>
          <a:endParaRPr lang="fr-FR"/>
        </a:p>
      </dgm:t>
    </dgm:pt>
    <dgm:pt modelId="{A2465812-4DC9-4030-92C4-166F3318C286}" type="pres">
      <dgm:prSet presAssocID="{E0E5861E-D446-48FE-8C0B-AB95200C0DA6}" presName="hierRoot2" presStyleCnt="0"/>
      <dgm:spPr/>
    </dgm:pt>
    <dgm:pt modelId="{C91E3FB3-63F8-437B-8930-C4B7FC58B24E}" type="pres">
      <dgm:prSet presAssocID="{E0E5861E-D446-48FE-8C0B-AB95200C0DA6}" presName="composite2" presStyleCnt="0"/>
      <dgm:spPr/>
    </dgm:pt>
    <dgm:pt modelId="{213669C3-2170-4D23-804B-F2A09028E16D}" type="pres">
      <dgm:prSet presAssocID="{E0E5861E-D446-48FE-8C0B-AB95200C0DA6}" presName="background2" presStyleLbl="node2" presStyleIdx="0" presStyleCnt="3"/>
      <dgm:spPr/>
    </dgm:pt>
    <dgm:pt modelId="{856243C1-F4D7-4F0E-8B98-60E4A06990E4}" type="pres">
      <dgm:prSet presAssocID="{E0E5861E-D446-48FE-8C0B-AB95200C0DA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5278220-1939-4AF0-9C0E-AFE5E9A64F38}" type="pres">
      <dgm:prSet presAssocID="{E0E5861E-D446-48FE-8C0B-AB95200C0DA6}" presName="hierChild3" presStyleCnt="0"/>
      <dgm:spPr/>
    </dgm:pt>
    <dgm:pt modelId="{A3D608B6-3A5F-4435-8584-6B4CD92A90DA}" type="pres">
      <dgm:prSet presAssocID="{38851368-B1A2-48B2-9E3C-5330479C9085}" presName="Name17" presStyleLbl="parChTrans1D3" presStyleIdx="0" presStyleCnt="4"/>
      <dgm:spPr/>
      <dgm:t>
        <a:bodyPr/>
        <a:lstStyle/>
        <a:p>
          <a:endParaRPr lang="fr-FR"/>
        </a:p>
      </dgm:t>
    </dgm:pt>
    <dgm:pt modelId="{D2985F3A-91E7-49C4-9F13-5631907454CC}" type="pres">
      <dgm:prSet presAssocID="{F9341BF8-7776-4B59-AC51-CB98520483D1}" presName="hierRoot3" presStyleCnt="0"/>
      <dgm:spPr/>
    </dgm:pt>
    <dgm:pt modelId="{0FC0EFBF-23D1-499F-BD30-0E0A15183236}" type="pres">
      <dgm:prSet presAssocID="{F9341BF8-7776-4B59-AC51-CB98520483D1}" presName="composite3" presStyleCnt="0"/>
      <dgm:spPr/>
    </dgm:pt>
    <dgm:pt modelId="{A275AF79-BF06-4685-ABE0-577ED8CD35D6}" type="pres">
      <dgm:prSet presAssocID="{F9341BF8-7776-4B59-AC51-CB98520483D1}" presName="background3" presStyleLbl="node3" presStyleIdx="0" presStyleCnt="4"/>
      <dgm:spPr/>
    </dgm:pt>
    <dgm:pt modelId="{4C711FA9-D0D4-4DD4-BE51-2647BB48D080}" type="pres">
      <dgm:prSet presAssocID="{F9341BF8-7776-4B59-AC51-CB98520483D1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AFA7F11-9206-420C-A404-A936873B367D}" type="pres">
      <dgm:prSet presAssocID="{F9341BF8-7776-4B59-AC51-CB98520483D1}" presName="hierChild4" presStyleCnt="0"/>
      <dgm:spPr/>
    </dgm:pt>
    <dgm:pt modelId="{00BB5E90-A9A2-4689-A42A-BF933541C8BF}" type="pres">
      <dgm:prSet presAssocID="{B5AEA396-AF52-4F35-BE90-408BBCA0BB73}" presName="Name10" presStyleLbl="parChTrans1D2" presStyleIdx="1" presStyleCnt="3"/>
      <dgm:spPr/>
      <dgm:t>
        <a:bodyPr/>
        <a:lstStyle/>
        <a:p>
          <a:endParaRPr lang="fr-FR"/>
        </a:p>
      </dgm:t>
    </dgm:pt>
    <dgm:pt modelId="{A1ABB7B0-48FB-44FE-BF22-848910AFAC36}" type="pres">
      <dgm:prSet presAssocID="{D65EEF67-7507-4C47-9287-DB99224D402E}" presName="hierRoot2" presStyleCnt="0"/>
      <dgm:spPr/>
    </dgm:pt>
    <dgm:pt modelId="{C7C3CF91-9F07-40D3-BB9B-D295D529931A}" type="pres">
      <dgm:prSet presAssocID="{D65EEF67-7507-4C47-9287-DB99224D402E}" presName="composite2" presStyleCnt="0"/>
      <dgm:spPr/>
    </dgm:pt>
    <dgm:pt modelId="{BEE92F63-A40E-47BA-9D19-E5A9AA07F936}" type="pres">
      <dgm:prSet presAssocID="{D65EEF67-7507-4C47-9287-DB99224D402E}" presName="background2" presStyleLbl="node2" presStyleIdx="1" presStyleCnt="3"/>
      <dgm:spPr/>
    </dgm:pt>
    <dgm:pt modelId="{C44CFAC6-F76F-4537-B995-C7AB5B191834}" type="pres">
      <dgm:prSet presAssocID="{D65EEF67-7507-4C47-9287-DB99224D402E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F2C997-294A-4BFE-87E2-29B927FDF9AA}" type="pres">
      <dgm:prSet presAssocID="{D65EEF67-7507-4C47-9287-DB99224D402E}" presName="hierChild3" presStyleCnt="0"/>
      <dgm:spPr/>
    </dgm:pt>
    <dgm:pt modelId="{63AD9098-6CB1-46CA-B8C7-98117927B19C}" type="pres">
      <dgm:prSet presAssocID="{B6467696-4248-499B-806A-EEF7F55BE957}" presName="Name17" presStyleLbl="parChTrans1D3" presStyleIdx="1" presStyleCnt="4"/>
      <dgm:spPr/>
      <dgm:t>
        <a:bodyPr/>
        <a:lstStyle/>
        <a:p>
          <a:endParaRPr lang="fr-FR"/>
        </a:p>
      </dgm:t>
    </dgm:pt>
    <dgm:pt modelId="{AC78DD83-E310-449F-9454-F4A2A71E3B71}" type="pres">
      <dgm:prSet presAssocID="{4999FED3-E3AA-47BE-ABF1-3547058EE91D}" presName="hierRoot3" presStyleCnt="0"/>
      <dgm:spPr/>
    </dgm:pt>
    <dgm:pt modelId="{0C1DA7A1-3D60-4313-994C-8C93BBAC5C47}" type="pres">
      <dgm:prSet presAssocID="{4999FED3-E3AA-47BE-ABF1-3547058EE91D}" presName="composite3" presStyleCnt="0"/>
      <dgm:spPr/>
    </dgm:pt>
    <dgm:pt modelId="{DD039A47-D6D8-4703-A961-8E34F7D0D48E}" type="pres">
      <dgm:prSet presAssocID="{4999FED3-E3AA-47BE-ABF1-3547058EE91D}" presName="background3" presStyleLbl="node3" presStyleIdx="1" presStyleCnt="4"/>
      <dgm:spPr/>
    </dgm:pt>
    <dgm:pt modelId="{275C354F-1FC6-4595-8F07-CFE5B441B637}" type="pres">
      <dgm:prSet presAssocID="{4999FED3-E3AA-47BE-ABF1-3547058EE91D}" presName="text3" presStyleLbl="fgAcc3" presStyleIdx="1" presStyleCnt="4" custLinFactNeighborY="2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8D71EAB-2EE4-4C04-AB27-EDC467419157}" type="pres">
      <dgm:prSet presAssocID="{4999FED3-E3AA-47BE-ABF1-3547058EE91D}" presName="hierChild4" presStyleCnt="0"/>
      <dgm:spPr/>
    </dgm:pt>
    <dgm:pt modelId="{072673E4-3BB2-4BBA-9BF7-1F36A4DA762B}" type="pres">
      <dgm:prSet presAssocID="{A36A66AA-E90A-4009-8AAA-D690E8D9CD59}" presName="Name23" presStyleLbl="parChTrans1D4" presStyleIdx="0" presStyleCnt="2"/>
      <dgm:spPr/>
      <dgm:t>
        <a:bodyPr/>
        <a:lstStyle/>
        <a:p>
          <a:endParaRPr lang="fr-FR"/>
        </a:p>
      </dgm:t>
    </dgm:pt>
    <dgm:pt modelId="{25079C0B-4A42-4854-9500-24D13224E31B}" type="pres">
      <dgm:prSet presAssocID="{777D819E-1EC8-43A7-BA43-6F0DC28DDC31}" presName="hierRoot4" presStyleCnt="0"/>
      <dgm:spPr/>
    </dgm:pt>
    <dgm:pt modelId="{4D806D8F-0540-4C94-A314-EB1BE2BA156E}" type="pres">
      <dgm:prSet presAssocID="{777D819E-1EC8-43A7-BA43-6F0DC28DDC31}" presName="composite4" presStyleCnt="0"/>
      <dgm:spPr/>
    </dgm:pt>
    <dgm:pt modelId="{B5CC80D6-A635-4E64-A9A3-1AD6D7199C54}" type="pres">
      <dgm:prSet presAssocID="{777D819E-1EC8-43A7-BA43-6F0DC28DDC31}" presName="background4" presStyleLbl="node4" presStyleIdx="0" presStyleCnt="2"/>
      <dgm:spPr/>
    </dgm:pt>
    <dgm:pt modelId="{819CCE84-5C6D-4363-A2C7-FC91A4D6323A}" type="pres">
      <dgm:prSet presAssocID="{777D819E-1EC8-43A7-BA43-6F0DC28DDC31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BC55A5-05CB-402C-8AA2-3A8DA51C6745}" type="pres">
      <dgm:prSet presAssocID="{777D819E-1EC8-43A7-BA43-6F0DC28DDC31}" presName="hierChild5" presStyleCnt="0"/>
      <dgm:spPr/>
    </dgm:pt>
    <dgm:pt modelId="{8089C75E-4432-404B-A71F-CF7FBDD23A86}" type="pres">
      <dgm:prSet presAssocID="{E70FC909-0724-4EA0-A87E-AAC20239E1A4}" presName="Name10" presStyleLbl="parChTrans1D2" presStyleIdx="2" presStyleCnt="3"/>
      <dgm:spPr/>
      <dgm:t>
        <a:bodyPr/>
        <a:lstStyle/>
        <a:p>
          <a:endParaRPr lang="fr-FR"/>
        </a:p>
      </dgm:t>
    </dgm:pt>
    <dgm:pt modelId="{49B4F3B2-95A0-4D38-9A44-845002940931}" type="pres">
      <dgm:prSet presAssocID="{752EC87B-8F10-4BE8-B586-A8B0F0FC49CB}" presName="hierRoot2" presStyleCnt="0"/>
      <dgm:spPr/>
    </dgm:pt>
    <dgm:pt modelId="{D6B89538-A44C-4C43-9A22-F78C6443ED0A}" type="pres">
      <dgm:prSet presAssocID="{752EC87B-8F10-4BE8-B586-A8B0F0FC49CB}" presName="composite2" presStyleCnt="0"/>
      <dgm:spPr/>
    </dgm:pt>
    <dgm:pt modelId="{D207BF98-2231-4CA8-A794-D5E828508CC8}" type="pres">
      <dgm:prSet presAssocID="{752EC87B-8F10-4BE8-B586-A8B0F0FC49CB}" presName="background2" presStyleLbl="node2" presStyleIdx="2" presStyleCnt="3"/>
      <dgm:spPr/>
    </dgm:pt>
    <dgm:pt modelId="{45DABD5D-36CD-4572-8347-B070E5E54FD1}" type="pres">
      <dgm:prSet presAssocID="{752EC87B-8F10-4BE8-B586-A8B0F0FC49C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8499833-7988-45BC-86AA-121EC0C95445}" type="pres">
      <dgm:prSet presAssocID="{752EC87B-8F10-4BE8-B586-A8B0F0FC49CB}" presName="hierChild3" presStyleCnt="0"/>
      <dgm:spPr/>
    </dgm:pt>
    <dgm:pt modelId="{FD30F321-8798-4950-B9DF-B7CA26BFAA7F}" type="pres">
      <dgm:prSet presAssocID="{7885F7BC-8D75-4AD4-BFE1-CEACB4A02E4A}" presName="Name17" presStyleLbl="parChTrans1D3" presStyleIdx="2" presStyleCnt="4"/>
      <dgm:spPr/>
      <dgm:t>
        <a:bodyPr/>
        <a:lstStyle/>
        <a:p>
          <a:endParaRPr lang="fr-FR"/>
        </a:p>
      </dgm:t>
    </dgm:pt>
    <dgm:pt modelId="{12039DED-8756-4D56-98E3-78547C904582}" type="pres">
      <dgm:prSet presAssocID="{752C15AA-A50B-408B-B7B1-A0E726834477}" presName="hierRoot3" presStyleCnt="0"/>
      <dgm:spPr/>
    </dgm:pt>
    <dgm:pt modelId="{DE7AD484-4ED3-4CA8-9723-A8EF3AF20E12}" type="pres">
      <dgm:prSet presAssocID="{752C15AA-A50B-408B-B7B1-A0E726834477}" presName="composite3" presStyleCnt="0"/>
      <dgm:spPr/>
    </dgm:pt>
    <dgm:pt modelId="{AE591B70-D46B-4663-BD66-0E4C4062A907}" type="pres">
      <dgm:prSet presAssocID="{752C15AA-A50B-408B-B7B1-A0E726834477}" presName="background3" presStyleLbl="node3" presStyleIdx="2" presStyleCnt="4"/>
      <dgm:spPr/>
    </dgm:pt>
    <dgm:pt modelId="{FB57E6EE-6879-449E-86CD-60F810251E15}" type="pres">
      <dgm:prSet presAssocID="{752C15AA-A50B-408B-B7B1-A0E726834477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2771FA5-A3EC-432C-8CC4-640B5FE298CA}" type="pres">
      <dgm:prSet presAssocID="{752C15AA-A50B-408B-B7B1-A0E726834477}" presName="hierChild4" presStyleCnt="0"/>
      <dgm:spPr/>
    </dgm:pt>
    <dgm:pt modelId="{A60B9B23-3CBA-471B-8551-D4B52791F94C}" type="pres">
      <dgm:prSet presAssocID="{28039532-F854-4652-8AF3-A2233AA99C06}" presName="Name23" presStyleLbl="parChTrans1D4" presStyleIdx="1" presStyleCnt="2"/>
      <dgm:spPr/>
      <dgm:t>
        <a:bodyPr/>
        <a:lstStyle/>
        <a:p>
          <a:endParaRPr lang="fr-FR"/>
        </a:p>
      </dgm:t>
    </dgm:pt>
    <dgm:pt modelId="{D14B990F-B35B-4670-82B2-6C4DA294E90B}" type="pres">
      <dgm:prSet presAssocID="{DB14B738-064F-4244-BAD4-68687FC3FF57}" presName="hierRoot4" presStyleCnt="0"/>
      <dgm:spPr/>
    </dgm:pt>
    <dgm:pt modelId="{E2E3E19F-7BD8-4295-B085-3B07D117915A}" type="pres">
      <dgm:prSet presAssocID="{DB14B738-064F-4244-BAD4-68687FC3FF57}" presName="composite4" presStyleCnt="0"/>
      <dgm:spPr/>
    </dgm:pt>
    <dgm:pt modelId="{5F08F4E4-08F5-41B5-A036-0F542289D9A5}" type="pres">
      <dgm:prSet presAssocID="{DB14B738-064F-4244-BAD4-68687FC3FF57}" presName="background4" presStyleLbl="node4" presStyleIdx="1" presStyleCnt="2"/>
      <dgm:spPr/>
    </dgm:pt>
    <dgm:pt modelId="{2038F55A-6825-4E3E-AE93-7E89949F25B6}" type="pres">
      <dgm:prSet presAssocID="{DB14B738-064F-4244-BAD4-68687FC3FF57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D5EFCE-6152-478E-9238-BAA0FDFCC161}" type="pres">
      <dgm:prSet presAssocID="{DB14B738-064F-4244-BAD4-68687FC3FF57}" presName="hierChild5" presStyleCnt="0"/>
      <dgm:spPr/>
    </dgm:pt>
    <dgm:pt modelId="{D2F95987-DD7A-4791-A2C1-7F958A6CA029}" type="pres">
      <dgm:prSet presAssocID="{217ADE3D-243F-4705-9245-24E52E495FEE}" presName="Name17" presStyleLbl="parChTrans1D3" presStyleIdx="3" presStyleCnt="4"/>
      <dgm:spPr/>
      <dgm:t>
        <a:bodyPr/>
        <a:lstStyle/>
        <a:p>
          <a:endParaRPr lang="fr-FR"/>
        </a:p>
      </dgm:t>
    </dgm:pt>
    <dgm:pt modelId="{D215AE63-7558-487F-99A9-A58F4A2D9B5D}" type="pres">
      <dgm:prSet presAssocID="{5B1311AF-2EC4-499C-8AAB-6C3AD0FD5A6B}" presName="hierRoot3" presStyleCnt="0"/>
      <dgm:spPr/>
    </dgm:pt>
    <dgm:pt modelId="{DD2D254A-838B-473A-B7E2-483119D897EB}" type="pres">
      <dgm:prSet presAssocID="{5B1311AF-2EC4-499C-8AAB-6C3AD0FD5A6B}" presName="composite3" presStyleCnt="0"/>
      <dgm:spPr/>
    </dgm:pt>
    <dgm:pt modelId="{310AC153-072D-472C-9ED7-E3465A869393}" type="pres">
      <dgm:prSet presAssocID="{5B1311AF-2EC4-499C-8AAB-6C3AD0FD5A6B}" presName="background3" presStyleLbl="node3" presStyleIdx="3" presStyleCnt="4"/>
      <dgm:spPr/>
    </dgm:pt>
    <dgm:pt modelId="{8A7A0129-00F0-4BFD-AE06-81B42CD3A884}" type="pres">
      <dgm:prSet presAssocID="{5B1311AF-2EC4-499C-8AAB-6C3AD0FD5A6B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5B590CA-4364-42DE-A10F-F31B6D65C614}" type="pres">
      <dgm:prSet presAssocID="{5B1311AF-2EC4-499C-8AAB-6C3AD0FD5A6B}" presName="hierChild4" presStyleCnt="0"/>
      <dgm:spPr/>
    </dgm:pt>
  </dgm:ptLst>
  <dgm:cxnLst>
    <dgm:cxn modelId="{9F40F5B0-9014-452F-B7B0-CB8860BBCB5E}" type="presOf" srcId="{777D819E-1EC8-43A7-BA43-6F0DC28DDC31}" destId="{819CCE84-5C6D-4363-A2C7-FC91A4D6323A}" srcOrd="0" destOrd="0" presId="urn:microsoft.com/office/officeart/2005/8/layout/hierarchy1"/>
    <dgm:cxn modelId="{65DE1D5A-7BFC-4E9E-8E66-FAF3B4EC65A3}" srcId="{752EC87B-8F10-4BE8-B586-A8B0F0FC49CB}" destId="{5B1311AF-2EC4-499C-8AAB-6C3AD0FD5A6B}" srcOrd="1" destOrd="0" parTransId="{217ADE3D-243F-4705-9245-24E52E495FEE}" sibTransId="{D735BFC6-E45F-4452-B1B9-FEADD58406BD}"/>
    <dgm:cxn modelId="{5AFF495C-F089-418C-B3F7-5DE6083A8219}" type="presOf" srcId="{571A4878-0987-4738-8BFC-4FBD909AD8EB}" destId="{38CF1E70-6465-4B1A-94F5-E39CF6BD83E2}" srcOrd="0" destOrd="0" presId="urn:microsoft.com/office/officeart/2005/8/layout/hierarchy1"/>
    <dgm:cxn modelId="{0450AA76-62A2-47CA-9A87-A284503039D5}" type="presOf" srcId="{28039532-F854-4652-8AF3-A2233AA99C06}" destId="{A60B9B23-3CBA-471B-8551-D4B52791F94C}" srcOrd="0" destOrd="0" presId="urn:microsoft.com/office/officeart/2005/8/layout/hierarchy1"/>
    <dgm:cxn modelId="{D2C2789D-8D53-471F-9DD5-FF9E8BC0B75E}" srcId="{ABBF01FB-074D-4CB4-AF03-3B32C1477461}" destId="{571A4878-0987-4738-8BFC-4FBD909AD8EB}" srcOrd="0" destOrd="0" parTransId="{32F4EA04-D94F-4664-AB09-60B2D5081A2C}" sibTransId="{EDC47FB0-4967-4330-8E52-864CF201140D}"/>
    <dgm:cxn modelId="{6A473971-9783-436F-8DBA-A35EA4D9A8B8}" type="presOf" srcId="{ABBF01FB-074D-4CB4-AF03-3B32C1477461}" destId="{6ACFC3AA-96C2-485E-84A2-EF3FBF1103DA}" srcOrd="0" destOrd="0" presId="urn:microsoft.com/office/officeart/2005/8/layout/hierarchy1"/>
    <dgm:cxn modelId="{725E1185-1B89-4299-B8DE-E305D280CC97}" type="presOf" srcId="{D65EEF67-7507-4C47-9287-DB99224D402E}" destId="{C44CFAC6-F76F-4537-B995-C7AB5B191834}" srcOrd="0" destOrd="0" presId="urn:microsoft.com/office/officeart/2005/8/layout/hierarchy1"/>
    <dgm:cxn modelId="{BE6E110A-F537-4FCF-93E3-3B41930D622D}" type="presOf" srcId="{5B1311AF-2EC4-499C-8AAB-6C3AD0FD5A6B}" destId="{8A7A0129-00F0-4BFD-AE06-81B42CD3A884}" srcOrd="0" destOrd="0" presId="urn:microsoft.com/office/officeart/2005/8/layout/hierarchy1"/>
    <dgm:cxn modelId="{BF4A53F9-DBBF-4552-802F-7F3BC8B48596}" type="presOf" srcId="{752C15AA-A50B-408B-B7B1-A0E726834477}" destId="{FB57E6EE-6879-449E-86CD-60F810251E15}" srcOrd="0" destOrd="0" presId="urn:microsoft.com/office/officeart/2005/8/layout/hierarchy1"/>
    <dgm:cxn modelId="{3CD39E72-82EB-4D1D-9979-0CF02C2F75F3}" type="presOf" srcId="{752EC87B-8F10-4BE8-B586-A8B0F0FC49CB}" destId="{45DABD5D-36CD-4572-8347-B070E5E54FD1}" srcOrd="0" destOrd="0" presId="urn:microsoft.com/office/officeart/2005/8/layout/hierarchy1"/>
    <dgm:cxn modelId="{B1FF0CC5-5F62-4CDA-88A3-FAE471E1B8AC}" type="presOf" srcId="{23342FBD-6E33-40C9-9E92-0BB894560BEB}" destId="{2EE5C0EA-974A-4164-853B-B0735ED9528A}" srcOrd="0" destOrd="0" presId="urn:microsoft.com/office/officeart/2005/8/layout/hierarchy1"/>
    <dgm:cxn modelId="{4FBEC548-12E6-4BFF-B8CE-75D7C4DC7AD0}" srcId="{E0E5861E-D446-48FE-8C0B-AB95200C0DA6}" destId="{F9341BF8-7776-4B59-AC51-CB98520483D1}" srcOrd="0" destOrd="0" parTransId="{38851368-B1A2-48B2-9E3C-5330479C9085}" sibTransId="{0157D645-F511-4DAE-82CB-CC7D7FE51690}"/>
    <dgm:cxn modelId="{A6E3B41A-C5FF-493F-B98E-AC49F3B1A005}" type="presOf" srcId="{38851368-B1A2-48B2-9E3C-5330479C9085}" destId="{A3D608B6-3A5F-4435-8584-6B4CD92A90DA}" srcOrd="0" destOrd="0" presId="urn:microsoft.com/office/officeart/2005/8/layout/hierarchy1"/>
    <dgm:cxn modelId="{61FF05B0-F027-4A01-895F-87986DBF049E}" srcId="{D65EEF67-7507-4C47-9287-DB99224D402E}" destId="{4999FED3-E3AA-47BE-ABF1-3547058EE91D}" srcOrd="0" destOrd="0" parTransId="{B6467696-4248-499B-806A-EEF7F55BE957}" sibTransId="{B3CBDDFB-A56E-4C17-A0DD-599E6EFA8017}"/>
    <dgm:cxn modelId="{F5E59D37-004F-48B6-A530-1015F212AF44}" type="presOf" srcId="{F9341BF8-7776-4B59-AC51-CB98520483D1}" destId="{4C711FA9-D0D4-4DD4-BE51-2647BB48D080}" srcOrd="0" destOrd="0" presId="urn:microsoft.com/office/officeart/2005/8/layout/hierarchy1"/>
    <dgm:cxn modelId="{CAB4CF01-B25E-4003-81D8-ECFF026A2046}" type="presOf" srcId="{A36A66AA-E90A-4009-8AAA-D690E8D9CD59}" destId="{072673E4-3BB2-4BBA-9BF7-1F36A4DA762B}" srcOrd="0" destOrd="0" presId="urn:microsoft.com/office/officeart/2005/8/layout/hierarchy1"/>
    <dgm:cxn modelId="{E2507247-080C-4029-9354-BD28156E8D63}" srcId="{4999FED3-E3AA-47BE-ABF1-3547058EE91D}" destId="{777D819E-1EC8-43A7-BA43-6F0DC28DDC31}" srcOrd="0" destOrd="0" parTransId="{A36A66AA-E90A-4009-8AAA-D690E8D9CD59}" sibTransId="{0364A92A-6F22-4F8B-8293-E2761532E162}"/>
    <dgm:cxn modelId="{5AAF5C41-7DE4-4008-AE39-68E3A0DFF769}" srcId="{571A4878-0987-4738-8BFC-4FBD909AD8EB}" destId="{D65EEF67-7507-4C47-9287-DB99224D402E}" srcOrd="1" destOrd="0" parTransId="{B5AEA396-AF52-4F35-BE90-408BBCA0BB73}" sibTransId="{3EE422F4-4F50-4217-A237-7D3670ABFD9D}"/>
    <dgm:cxn modelId="{3B0A0857-0322-4315-9598-E0E0EBA0E7E4}" type="presOf" srcId="{E70FC909-0724-4EA0-A87E-AAC20239E1A4}" destId="{8089C75E-4432-404B-A71F-CF7FBDD23A86}" srcOrd="0" destOrd="0" presId="urn:microsoft.com/office/officeart/2005/8/layout/hierarchy1"/>
    <dgm:cxn modelId="{95FBEAB7-2733-4B71-BD41-4CC11D6A81A6}" type="presOf" srcId="{B5AEA396-AF52-4F35-BE90-408BBCA0BB73}" destId="{00BB5E90-A9A2-4689-A42A-BF933541C8BF}" srcOrd="0" destOrd="0" presId="urn:microsoft.com/office/officeart/2005/8/layout/hierarchy1"/>
    <dgm:cxn modelId="{F4BA0813-E491-4ABC-869B-8AD9DC7913B8}" srcId="{571A4878-0987-4738-8BFC-4FBD909AD8EB}" destId="{E0E5861E-D446-48FE-8C0B-AB95200C0DA6}" srcOrd="0" destOrd="0" parTransId="{23342FBD-6E33-40C9-9E92-0BB894560BEB}" sibTransId="{F1A9DF06-EDC3-418F-9229-F07A3637736B}"/>
    <dgm:cxn modelId="{7DD1D229-B1EE-4621-8BFC-C3C3FE7ADF67}" srcId="{752C15AA-A50B-408B-B7B1-A0E726834477}" destId="{DB14B738-064F-4244-BAD4-68687FC3FF57}" srcOrd="0" destOrd="0" parTransId="{28039532-F854-4652-8AF3-A2233AA99C06}" sibTransId="{65226772-755D-4A72-A8AE-2BCA0F284351}"/>
    <dgm:cxn modelId="{E8A8D4C7-D327-41C2-9A3F-49151E487EEE}" type="presOf" srcId="{E0E5861E-D446-48FE-8C0B-AB95200C0DA6}" destId="{856243C1-F4D7-4F0E-8B98-60E4A06990E4}" srcOrd="0" destOrd="0" presId="urn:microsoft.com/office/officeart/2005/8/layout/hierarchy1"/>
    <dgm:cxn modelId="{8D2D06D4-70D5-4893-864F-2D9DC6C0BE24}" srcId="{752EC87B-8F10-4BE8-B586-A8B0F0FC49CB}" destId="{752C15AA-A50B-408B-B7B1-A0E726834477}" srcOrd="0" destOrd="0" parTransId="{7885F7BC-8D75-4AD4-BFE1-CEACB4A02E4A}" sibTransId="{94AEC549-E82B-4FB3-88A5-494292CEDFF1}"/>
    <dgm:cxn modelId="{A965295A-15F4-4541-9C86-8B16AE27FC40}" srcId="{571A4878-0987-4738-8BFC-4FBD909AD8EB}" destId="{752EC87B-8F10-4BE8-B586-A8B0F0FC49CB}" srcOrd="2" destOrd="0" parTransId="{E70FC909-0724-4EA0-A87E-AAC20239E1A4}" sibTransId="{6AABC68C-2591-47AE-A68D-7590E83B71C6}"/>
    <dgm:cxn modelId="{5E81DB4C-7DA5-45F4-A81D-4CF958777F81}" type="presOf" srcId="{4999FED3-E3AA-47BE-ABF1-3547058EE91D}" destId="{275C354F-1FC6-4595-8F07-CFE5B441B637}" srcOrd="0" destOrd="0" presId="urn:microsoft.com/office/officeart/2005/8/layout/hierarchy1"/>
    <dgm:cxn modelId="{4534DF87-E8AD-4DF0-984C-3C536C259066}" type="presOf" srcId="{7885F7BC-8D75-4AD4-BFE1-CEACB4A02E4A}" destId="{FD30F321-8798-4950-B9DF-B7CA26BFAA7F}" srcOrd="0" destOrd="0" presId="urn:microsoft.com/office/officeart/2005/8/layout/hierarchy1"/>
    <dgm:cxn modelId="{95F07F25-5C25-47EB-A8D4-6CD073EB53EA}" type="presOf" srcId="{217ADE3D-243F-4705-9245-24E52E495FEE}" destId="{D2F95987-DD7A-4791-A2C1-7F958A6CA029}" srcOrd="0" destOrd="0" presId="urn:microsoft.com/office/officeart/2005/8/layout/hierarchy1"/>
    <dgm:cxn modelId="{2C1D5CE5-C793-4711-8108-5E5FB69A46BD}" type="presOf" srcId="{DB14B738-064F-4244-BAD4-68687FC3FF57}" destId="{2038F55A-6825-4E3E-AE93-7E89949F25B6}" srcOrd="0" destOrd="0" presId="urn:microsoft.com/office/officeart/2005/8/layout/hierarchy1"/>
    <dgm:cxn modelId="{E7FC3EDC-1D16-4FD8-ACF3-35D1F04ECD71}" type="presOf" srcId="{B6467696-4248-499B-806A-EEF7F55BE957}" destId="{63AD9098-6CB1-46CA-B8C7-98117927B19C}" srcOrd="0" destOrd="0" presId="urn:microsoft.com/office/officeart/2005/8/layout/hierarchy1"/>
    <dgm:cxn modelId="{ED6B6B2B-09E3-43B7-B9C0-121B894FD133}" type="presParOf" srcId="{6ACFC3AA-96C2-485E-84A2-EF3FBF1103DA}" destId="{CB5589AC-416B-4AE3-B7AD-08891E67551A}" srcOrd="0" destOrd="0" presId="urn:microsoft.com/office/officeart/2005/8/layout/hierarchy1"/>
    <dgm:cxn modelId="{604E2D1D-29F4-482A-B052-E7C7CC08145A}" type="presParOf" srcId="{CB5589AC-416B-4AE3-B7AD-08891E67551A}" destId="{80CA9411-67DE-4923-AFAD-13EC9B1E2ED4}" srcOrd="0" destOrd="0" presId="urn:microsoft.com/office/officeart/2005/8/layout/hierarchy1"/>
    <dgm:cxn modelId="{E1C6F30B-CFD0-4120-AAAD-0006409A229D}" type="presParOf" srcId="{80CA9411-67DE-4923-AFAD-13EC9B1E2ED4}" destId="{D38CF53C-36CA-4D09-90D4-89CBE1D2D283}" srcOrd="0" destOrd="0" presId="urn:microsoft.com/office/officeart/2005/8/layout/hierarchy1"/>
    <dgm:cxn modelId="{6A3F7029-42A9-4AF7-A47F-B8F72CDAAF7A}" type="presParOf" srcId="{80CA9411-67DE-4923-AFAD-13EC9B1E2ED4}" destId="{38CF1E70-6465-4B1A-94F5-E39CF6BD83E2}" srcOrd="1" destOrd="0" presId="urn:microsoft.com/office/officeart/2005/8/layout/hierarchy1"/>
    <dgm:cxn modelId="{4B9067AA-ABCC-4679-B5CE-3DE18510E18C}" type="presParOf" srcId="{CB5589AC-416B-4AE3-B7AD-08891E67551A}" destId="{ACD048FF-DADE-47CD-82E0-96F911F293D8}" srcOrd="1" destOrd="0" presId="urn:microsoft.com/office/officeart/2005/8/layout/hierarchy1"/>
    <dgm:cxn modelId="{690EB630-F020-4D08-AA8C-B4A0615CF62C}" type="presParOf" srcId="{ACD048FF-DADE-47CD-82E0-96F911F293D8}" destId="{2EE5C0EA-974A-4164-853B-B0735ED9528A}" srcOrd="0" destOrd="0" presId="urn:microsoft.com/office/officeart/2005/8/layout/hierarchy1"/>
    <dgm:cxn modelId="{2A55BD16-009F-4319-A93C-DA18EFD28355}" type="presParOf" srcId="{ACD048FF-DADE-47CD-82E0-96F911F293D8}" destId="{A2465812-4DC9-4030-92C4-166F3318C286}" srcOrd="1" destOrd="0" presId="urn:microsoft.com/office/officeart/2005/8/layout/hierarchy1"/>
    <dgm:cxn modelId="{6E399983-97FA-493E-80ED-616966109760}" type="presParOf" srcId="{A2465812-4DC9-4030-92C4-166F3318C286}" destId="{C91E3FB3-63F8-437B-8930-C4B7FC58B24E}" srcOrd="0" destOrd="0" presId="urn:microsoft.com/office/officeart/2005/8/layout/hierarchy1"/>
    <dgm:cxn modelId="{4539DDE1-B7D7-4D6E-953D-EA01C3152D36}" type="presParOf" srcId="{C91E3FB3-63F8-437B-8930-C4B7FC58B24E}" destId="{213669C3-2170-4D23-804B-F2A09028E16D}" srcOrd="0" destOrd="0" presId="urn:microsoft.com/office/officeart/2005/8/layout/hierarchy1"/>
    <dgm:cxn modelId="{4D9AB256-EA29-476F-8489-93E3A922F0BC}" type="presParOf" srcId="{C91E3FB3-63F8-437B-8930-C4B7FC58B24E}" destId="{856243C1-F4D7-4F0E-8B98-60E4A06990E4}" srcOrd="1" destOrd="0" presId="urn:microsoft.com/office/officeart/2005/8/layout/hierarchy1"/>
    <dgm:cxn modelId="{864A87CD-8143-4CC4-9CAE-EB564A2EE44F}" type="presParOf" srcId="{A2465812-4DC9-4030-92C4-166F3318C286}" destId="{45278220-1939-4AF0-9C0E-AFE5E9A64F38}" srcOrd="1" destOrd="0" presId="urn:microsoft.com/office/officeart/2005/8/layout/hierarchy1"/>
    <dgm:cxn modelId="{2C15A57D-018F-4BF6-9908-F7C6062BD8A9}" type="presParOf" srcId="{45278220-1939-4AF0-9C0E-AFE5E9A64F38}" destId="{A3D608B6-3A5F-4435-8584-6B4CD92A90DA}" srcOrd="0" destOrd="0" presId="urn:microsoft.com/office/officeart/2005/8/layout/hierarchy1"/>
    <dgm:cxn modelId="{E535991F-5298-4F94-8AE2-144A6D94A7BB}" type="presParOf" srcId="{45278220-1939-4AF0-9C0E-AFE5E9A64F38}" destId="{D2985F3A-91E7-49C4-9F13-5631907454CC}" srcOrd="1" destOrd="0" presId="urn:microsoft.com/office/officeart/2005/8/layout/hierarchy1"/>
    <dgm:cxn modelId="{972A92CE-6E88-4373-9F6F-FB4381C79D1A}" type="presParOf" srcId="{D2985F3A-91E7-49C4-9F13-5631907454CC}" destId="{0FC0EFBF-23D1-499F-BD30-0E0A15183236}" srcOrd="0" destOrd="0" presId="urn:microsoft.com/office/officeart/2005/8/layout/hierarchy1"/>
    <dgm:cxn modelId="{FBFA3506-B801-4DC8-A47F-4E1E61F3D623}" type="presParOf" srcId="{0FC0EFBF-23D1-499F-BD30-0E0A15183236}" destId="{A275AF79-BF06-4685-ABE0-577ED8CD35D6}" srcOrd="0" destOrd="0" presId="urn:microsoft.com/office/officeart/2005/8/layout/hierarchy1"/>
    <dgm:cxn modelId="{3AC8BF1B-C1AA-4D55-9AD0-EE0C4086FE9B}" type="presParOf" srcId="{0FC0EFBF-23D1-499F-BD30-0E0A15183236}" destId="{4C711FA9-D0D4-4DD4-BE51-2647BB48D080}" srcOrd="1" destOrd="0" presId="urn:microsoft.com/office/officeart/2005/8/layout/hierarchy1"/>
    <dgm:cxn modelId="{8184F7A3-0CD5-46BD-99E1-80F2AA16F9E4}" type="presParOf" srcId="{D2985F3A-91E7-49C4-9F13-5631907454CC}" destId="{0AFA7F11-9206-420C-A404-A936873B367D}" srcOrd="1" destOrd="0" presId="urn:microsoft.com/office/officeart/2005/8/layout/hierarchy1"/>
    <dgm:cxn modelId="{49315ECD-7111-4E6A-A058-442C2D94BCF4}" type="presParOf" srcId="{ACD048FF-DADE-47CD-82E0-96F911F293D8}" destId="{00BB5E90-A9A2-4689-A42A-BF933541C8BF}" srcOrd="2" destOrd="0" presId="urn:microsoft.com/office/officeart/2005/8/layout/hierarchy1"/>
    <dgm:cxn modelId="{2DD453DF-193C-4249-A87D-726C3E32AE96}" type="presParOf" srcId="{ACD048FF-DADE-47CD-82E0-96F911F293D8}" destId="{A1ABB7B0-48FB-44FE-BF22-848910AFAC36}" srcOrd="3" destOrd="0" presId="urn:microsoft.com/office/officeart/2005/8/layout/hierarchy1"/>
    <dgm:cxn modelId="{8B89552D-F5DE-4D1F-93BD-3B9F9A0548AF}" type="presParOf" srcId="{A1ABB7B0-48FB-44FE-BF22-848910AFAC36}" destId="{C7C3CF91-9F07-40D3-BB9B-D295D529931A}" srcOrd="0" destOrd="0" presId="urn:microsoft.com/office/officeart/2005/8/layout/hierarchy1"/>
    <dgm:cxn modelId="{68B0F2F8-7184-46CE-AF1B-7C364E7AC060}" type="presParOf" srcId="{C7C3CF91-9F07-40D3-BB9B-D295D529931A}" destId="{BEE92F63-A40E-47BA-9D19-E5A9AA07F936}" srcOrd="0" destOrd="0" presId="urn:microsoft.com/office/officeart/2005/8/layout/hierarchy1"/>
    <dgm:cxn modelId="{A5ACE9F8-909E-4943-8784-E39A2FC2DD55}" type="presParOf" srcId="{C7C3CF91-9F07-40D3-BB9B-D295D529931A}" destId="{C44CFAC6-F76F-4537-B995-C7AB5B191834}" srcOrd="1" destOrd="0" presId="urn:microsoft.com/office/officeart/2005/8/layout/hierarchy1"/>
    <dgm:cxn modelId="{3977850D-CA55-4280-9C9F-AE9DEE125104}" type="presParOf" srcId="{A1ABB7B0-48FB-44FE-BF22-848910AFAC36}" destId="{0BF2C997-294A-4BFE-87E2-29B927FDF9AA}" srcOrd="1" destOrd="0" presId="urn:microsoft.com/office/officeart/2005/8/layout/hierarchy1"/>
    <dgm:cxn modelId="{91605DE3-E97C-43E6-9E5A-BECC838082A0}" type="presParOf" srcId="{0BF2C997-294A-4BFE-87E2-29B927FDF9AA}" destId="{63AD9098-6CB1-46CA-B8C7-98117927B19C}" srcOrd="0" destOrd="0" presId="urn:microsoft.com/office/officeart/2005/8/layout/hierarchy1"/>
    <dgm:cxn modelId="{86995F56-29FD-41B0-BE28-F290E6619488}" type="presParOf" srcId="{0BF2C997-294A-4BFE-87E2-29B927FDF9AA}" destId="{AC78DD83-E310-449F-9454-F4A2A71E3B71}" srcOrd="1" destOrd="0" presId="urn:microsoft.com/office/officeart/2005/8/layout/hierarchy1"/>
    <dgm:cxn modelId="{4A55C275-0E82-4B2E-BA2D-56E819DA7724}" type="presParOf" srcId="{AC78DD83-E310-449F-9454-F4A2A71E3B71}" destId="{0C1DA7A1-3D60-4313-994C-8C93BBAC5C47}" srcOrd="0" destOrd="0" presId="urn:microsoft.com/office/officeart/2005/8/layout/hierarchy1"/>
    <dgm:cxn modelId="{404E7A70-C4F5-41EF-8C5D-9633721FE053}" type="presParOf" srcId="{0C1DA7A1-3D60-4313-994C-8C93BBAC5C47}" destId="{DD039A47-D6D8-4703-A961-8E34F7D0D48E}" srcOrd="0" destOrd="0" presId="urn:microsoft.com/office/officeart/2005/8/layout/hierarchy1"/>
    <dgm:cxn modelId="{74BA2B3C-EE95-4A80-B8B1-48A0A81BCD0D}" type="presParOf" srcId="{0C1DA7A1-3D60-4313-994C-8C93BBAC5C47}" destId="{275C354F-1FC6-4595-8F07-CFE5B441B637}" srcOrd="1" destOrd="0" presId="urn:microsoft.com/office/officeart/2005/8/layout/hierarchy1"/>
    <dgm:cxn modelId="{DD5F8853-03CD-4123-A904-E3874F01F207}" type="presParOf" srcId="{AC78DD83-E310-449F-9454-F4A2A71E3B71}" destId="{B8D71EAB-2EE4-4C04-AB27-EDC467419157}" srcOrd="1" destOrd="0" presId="urn:microsoft.com/office/officeart/2005/8/layout/hierarchy1"/>
    <dgm:cxn modelId="{984E2301-353D-4D69-8D3B-D534D8303ABF}" type="presParOf" srcId="{B8D71EAB-2EE4-4C04-AB27-EDC467419157}" destId="{072673E4-3BB2-4BBA-9BF7-1F36A4DA762B}" srcOrd="0" destOrd="0" presId="urn:microsoft.com/office/officeart/2005/8/layout/hierarchy1"/>
    <dgm:cxn modelId="{EB4102D7-F378-425A-B0D6-55FB36383408}" type="presParOf" srcId="{B8D71EAB-2EE4-4C04-AB27-EDC467419157}" destId="{25079C0B-4A42-4854-9500-24D13224E31B}" srcOrd="1" destOrd="0" presId="urn:microsoft.com/office/officeart/2005/8/layout/hierarchy1"/>
    <dgm:cxn modelId="{2A8EF965-5A84-4B9D-88ED-21B983B2799F}" type="presParOf" srcId="{25079C0B-4A42-4854-9500-24D13224E31B}" destId="{4D806D8F-0540-4C94-A314-EB1BE2BA156E}" srcOrd="0" destOrd="0" presId="urn:microsoft.com/office/officeart/2005/8/layout/hierarchy1"/>
    <dgm:cxn modelId="{E56A87FA-8D16-444B-A5D5-045C0459E707}" type="presParOf" srcId="{4D806D8F-0540-4C94-A314-EB1BE2BA156E}" destId="{B5CC80D6-A635-4E64-A9A3-1AD6D7199C54}" srcOrd="0" destOrd="0" presId="urn:microsoft.com/office/officeart/2005/8/layout/hierarchy1"/>
    <dgm:cxn modelId="{CD89CF53-0EBF-41A1-B166-6A1A05C7E33D}" type="presParOf" srcId="{4D806D8F-0540-4C94-A314-EB1BE2BA156E}" destId="{819CCE84-5C6D-4363-A2C7-FC91A4D6323A}" srcOrd="1" destOrd="0" presId="urn:microsoft.com/office/officeart/2005/8/layout/hierarchy1"/>
    <dgm:cxn modelId="{6C4E5A7B-EF08-4875-B6DF-5B6DC249EE94}" type="presParOf" srcId="{25079C0B-4A42-4854-9500-24D13224E31B}" destId="{86BC55A5-05CB-402C-8AA2-3A8DA51C6745}" srcOrd="1" destOrd="0" presId="urn:microsoft.com/office/officeart/2005/8/layout/hierarchy1"/>
    <dgm:cxn modelId="{0AE0ED11-1280-47FB-A285-B07EDB103371}" type="presParOf" srcId="{ACD048FF-DADE-47CD-82E0-96F911F293D8}" destId="{8089C75E-4432-404B-A71F-CF7FBDD23A86}" srcOrd="4" destOrd="0" presId="urn:microsoft.com/office/officeart/2005/8/layout/hierarchy1"/>
    <dgm:cxn modelId="{07132C92-A129-48BA-B18E-58FC59F4D01F}" type="presParOf" srcId="{ACD048FF-DADE-47CD-82E0-96F911F293D8}" destId="{49B4F3B2-95A0-4D38-9A44-845002940931}" srcOrd="5" destOrd="0" presId="urn:microsoft.com/office/officeart/2005/8/layout/hierarchy1"/>
    <dgm:cxn modelId="{66C00ADE-9293-4FED-B6FA-B73B54CE7DD4}" type="presParOf" srcId="{49B4F3B2-95A0-4D38-9A44-845002940931}" destId="{D6B89538-A44C-4C43-9A22-F78C6443ED0A}" srcOrd="0" destOrd="0" presId="urn:microsoft.com/office/officeart/2005/8/layout/hierarchy1"/>
    <dgm:cxn modelId="{2A9165A0-30BC-4AF3-ADAE-9A9FB5962D42}" type="presParOf" srcId="{D6B89538-A44C-4C43-9A22-F78C6443ED0A}" destId="{D207BF98-2231-4CA8-A794-D5E828508CC8}" srcOrd="0" destOrd="0" presId="urn:microsoft.com/office/officeart/2005/8/layout/hierarchy1"/>
    <dgm:cxn modelId="{6B7C088A-52B4-4161-9290-DDA97436AAB8}" type="presParOf" srcId="{D6B89538-A44C-4C43-9A22-F78C6443ED0A}" destId="{45DABD5D-36CD-4572-8347-B070E5E54FD1}" srcOrd="1" destOrd="0" presId="urn:microsoft.com/office/officeart/2005/8/layout/hierarchy1"/>
    <dgm:cxn modelId="{EB446B06-BA14-457A-BBE6-6F9D61D423A2}" type="presParOf" srcId="{49B4F3B2-95A0-4D38-9A44-845002940931}" destId="{D8499833-7988-45BC-86AA-121EC0C95445}" srcOrd="1" destOrd="0" presId="urn:microsoft.com/office/officeart/2005/8/layout/hierarchy1"/>
    <dgm:cxn modelId="{994683ED-F636-4440-B6F1-D0C3A7089A73}" type="presParOf" srcId="{D8499833-7988-45BC-86AA-121EC0C95445}" destId="{FD30F321-8798-4950-B9DF-B7CA26BFAA7F}" srcOrd="0" destOrd="0" presId="urn:microsoft.com/office/officeart/2005/8/layout/hierarchy1"/>
    <dgm:cxn modelId="{64DC199A-5371-497C-BA64-E365E3653CA0}" type="presParOf" srcId="{D8499833-7988-45BC-86AA-121EC0C95445}" destId="{12039DED-8756-4D56-98E3-78547C904582}" srcOrd="1" destOrd="0" presId="urn:microsoft.com/office/officeart/2005/8/layout/hierarchy1"/>
    <dgm:cxn modelId="{40078EEA-EAC3-4F35-AD60-0AA144350CB5}" type="presParOf" srcId="{12039DED-8756-4D56-98E3-78547C904582}" destId="{DE7AD484-4ED3-4CA8-9723-A8EF3AF20E12}" srcOrd="0" destOrd="0" presId="urn:microsoft.com/office/officeart/2005/8/layout/hierarchy1"/>
    <dgm:cxn modelId="{4856C58A-4BFA-42BF-B803-57254C28A110}" type="presParOf" srcId="{DE7AD484-4ED3-4CA8-9723-A8EF3AF20E12}" destId="{AE591B70-D46B-4663-BD66-0E4C4062A907}" srcOrd="0" destOrd="0" presId="urn:microsoft.com/office/officeart/2005/8/layout/hierarchy1"/>
    <dgm:cxn modelId="{AC86291B-D8BB-4FC7-9843-E86094BB4574}" type="presParOf" srcId="{DE7AD484-4ED3-4CA8-9723-A8EF3AF20E12}" destId="{FB57E6EE-6879-449E-86CD-60F810251E15}" srcOrd="1" destOrd="0" presId="urn:microsoft.com/office/officeart/2005/8/layout/hierarchy1"/>
    <dgm:cxn modelId="{6A1A5A4F-2637-4BF1-98B1-AB9BB07A0C3A}" type="presParOf" srcId="{12039DED-8756-4D56-98E3-78547C904582}" destId="{F2771FA5-A3EC-432C-8CC4-640B5FE298CA}" srcOrd="1" destOrd="0" presId="urn:microsoft.com/office/officeart/2005/8/layout/hierarchy1"/>
    <dgm:cxn modelId="{401B5F9C-4F98-44EC-9600-FCE178CFC077}" type="presParOf" srcId="{F2771FA5-A3EC-432C-8CC4-640B5FE298CA}" destId="{A60B9B23-3CBA-471B-8551-D4B52791F94C}" srcOrd="0" destOrd="0" presId="urn:microsoft.com/office/officeart/2005/8/layout/hierarchy1"/>
    <dgm:cxn modelId="{3A59EAB6-521C-4F21-B0FE-71EF842C12EB}" type="presParOf" srcId="{F2771FA5-A3EC-432C-8CC4-640B5FE298CA}" destId="{D14B990F-B35B-4670-82B2-6C4DA294E90B}" srcOrd="1" destOrd="0" presId="urn:microsoft.com/office/officeart/2005/8/layout/hierarchy1"/>
    <dgm:cxn modelId="{DDCF37C5-6CD0-48C3-A6A2-E7F5F4097CF1}" type="presParOf" srcId="{D14B990F-B35B-4670-82B2-6C4DA294E90B}" destId="{E2E3E19F-7BD8-4295-B085-3B07D117915A}" srcOrd="0" destOrd="0" presId="urn:microsoft.com/office/officeart/2005/8/layout/hierarchy1"/>
    <dgm:cxn modelId="{D071CDBD-2A06-4DEC-BA19-9756111219CD}" type="presParOf" srcId="{E2E3E19F-7BD8-4295-B085-3B07D117915A}" destId="{5F08F4E4-08F5-41B5-A036-0F542289D9A5}" srcOrd="0" destOrd="0" presId="urn:microsoft.com/office/officeart/2005/8/layout/hierarchy1"/>
    <dgm:cxn modelId="{5DABABCE-5541-45AA-AE30-870A20E24C94}" type="presParOf" srcId="{E2E3E19F-7BD8-4295-B085-3B07D117915A}" destId="{2038F55A-6825-4E3E-AE93-7E89949F25B6}" srcOrd="1" destOrd="0" presId="urn:microsoft.com/office/officeart/2005/8/layout/hierarchy1"/>
    <dgm:cxn modelId="{E79FD403-0EDD-41B9-9606-2CDB817C4E78}" type="presParOf" srcId="{D14B990F-B35B-4670-82B2-6C4DA294E90B}" destId="{A1D5EFCE-6152-478E-9238-BAA0FDFCC161}" srcOrd="1" destOrd="0" presId="urn:microsoft.com/office/officeart/2005/8/layout/hierarchy1"/>
    <dgm:cxn modelId="{44B6EB44-44F6-4EA3-B553-AD90AF450E56}" type="presParOf" srcId="{D8499833-7988-45BC-86AA-121EC0C95445}" destId="{D2F95987-DD7A-4791-A2C1-7F958A6CA029}" srcOrd="2" destOrd="0" presId="urn:microsoft.com/office/officeart/2005/8/layout/hierarchy1"/>
    <dgm:cxn modelId="{9D3560DB-CED1-4799-9DD1-FD5EBB90ACA9}" type="presParOf" srcId="{D8499833-7988-45BC-86AA-121EC0C95445}" destId="{D215AE63-7558-487F-99A9-A58F4A2D9B5D}" srcOrd="3" destOrd="0" presId="urn:microsoft.com/office/officeart/2005/8/layout/hierarchy1"/>
    <dgm:cxn modelId="{95E1BAB1-79D3-4FB4-B10F-39901FC97AE9}" type="presParOf" srcId="{D215AE63-7558-487F-99A9-A58F4A2D9B5D}" destId="{DD2D254A-838B-473A-B7E2-483119D897EB}" srcOrd="0" destOrd="0" presId="urn:microsoft.com/office/officeart/2005/8/layout/hierarchy1"/>
    <dgm:cxn modelId="{EBA7EA58-284C-4234-9E7C-F11444246F0C}" type="presParOf" srcId="{DD2D254A-838B-473A-B7E2-483119D897EB}" destId="{310AC153-072D-472C-9ED7-E3465A869393}" srcOrd="0" destOrd="0" presId="urn:microsoft.com/office/officeart/2005/8/layout/hierarchy1"/>
    <dgm:cxn modelId="{67195D25-8C66-4BE8-BA39-28D473CDAD1D}" type="presParOf" srcId="{DD2D254A-838B-473A-B7E2-483119D897EB}" destId="{8A7A0129-00F0-4BFD-AE06-81B42CD3A884}" srcOrd="1" destOrd="0" presId="urn:microsoft.com/office/officeart/2005/8/layout/hierarchy1"/>
    <dgm:cxn modelId="{19226369-FF9F-4B86-A6E1-54822DDB69DE}" type="presParOf" srcId="{D215AE63-7558-487F-99A9-A58F4A2D9B5D}" destId="{05B590CA-4364-42DE-A10F-F31B6D65C6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F95987-DD7A-4791-A2C1-7F958A6CA029}">
      <dsp:nvSpPr>
        <dsp:cNvPr id="0" name=""/>
        <dsp:cNvSpPr/>
      </dsp:nvSpPr>
      <dsp:spPr>
        <a:xfrm>
          <a:off x="4237494" y="1470649"/>
          <a:ext cx="575670" cy="273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700"/>
              </a:lnTo>
              <a:lnTo>
                <a:pt x="575670" y="186700"/>
              </a:lnTo>
              <a:lnTo>
                <a:pt x="575670" y="273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0B9B23-3CBA-471B-8551-D4B52791F94C}">
      <dsp:nvSpPr>
        <dsp:cNvPr id="0" name=""/>
        <dsp:cNvSpPr/>
      </dsp:nvSpPr>
      <dsp:spPr>
        <a:xfrm>
          <a:off x="3616104" y="2342790"/>
          <a:ext cx="91440" cy="2739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0F321-8798-4950-B9DF-B7CA26BFAA7F}">
      <dsp:nvSpPr>
        <dsp:cNvPr id="0" name=""/>
        <dsp:cNvSpPr/>
      </dsp:nvSpPr>
      <dsp:spPr>
        <a:xfrm>
          <a:off x="3661824" y="1470649"/>
          <a:ext cx="575670" cy="273966"/>
        </a:xfrm>
        <a:custGeom>
          <a:avLst/>
          <a:gdLst/>
          <a:ahLst/>
          <a:cxnLst/>
          <a:rect l="0" t="0" r="0" b="0"/>
          <a:pathLst>
            <a:path>
              <a:moveTo>
                <a:pt x="575670" y="0"/>
              </a:moveTo>
              <a:lnTo>
                <a:pt x="575670" y="186700"/>
              </a:lnTo>
              <a:lnTo>
                <a:pt x="0" y="186700"/>
              </a:lnTo>
              <a:lnTo>
                <a:pt x="0" y="273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9C75E-4432-404B-A71F-CF7FBDD23A86}">
      <dsp:nvSpPr>
        <dsp:cNvPr id="0" name=""/>
        <dsp:cNvSpPr/>
      </dsp:nvSpPr>
      <dsp:spPr>
        <a:xfrm>
          <a:off x="2798318" y="598509"/>
          <a:ext cx="1439175" cy="273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700"/>
              </a:lnTo>
              <a:lnTo>
                <a:pt x="1439175" y="186700"/>
              </a:lnTo>
              <a:lnTo>
                <a:pt x="1439175" y="273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673E4-3BB2-4BBA-9BF7-1F36A4DA762B}">
      <dsp:nvSpPr>
        <dsp:cNvPr id="0" name=""/>
        <dsp:cNvSpPr/>
      </dsp:nvSpPr>
      <dsp:spPr>
        <a:xfrm>
          <a:off x="2464763" y="2342963"/>
          <a:ext cx="91440" cy="2737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D9098-6CB1-46CA-B8C7-98117927B19C}">
      <dsp:nvSpPr>
        <dsp:cNvPr id="0" name=""/>
        <dsp:cNvSpPr/>
      </dsp:nvSpPr>
      <dsp:spPr>
        <a:xfrm>
          <a:off x="2464763" y="1470649"/>
          <a:ext cx="91440" cy="2741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1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B5E90-A9A2-4689-A42A-BF933541C8BF}">
      <dsp:nvSpPr>
        <dsp:cNvPr id="0" name=""/>
        <dsp:cNvSpPr/>
      </dsp:nvSpPr>
      <dsp:spPr>
        <a:xfrm>
          <a:off x="2510483" y="598509"/>
          <a:ext cx="287835" cy="273966"/>
        </a:xfrm>
        <a:custGeom>
          <a:avLst/>
          <a:gdLst/>
          <a:ahLst/>
          <a:cxnLst/>
          <a:rect l="0" t="0" r="0" b="0"/>
          <a:pathLst>
            <a:path>
              <a:moveTo>
                <a:pt x="287835" y="0"/>
              </a:moveTo>
              <a:lnTo>
                <a:pt x="287835" y="186700"/>
              </a:lnTo>
              <a:lnTo>
                <a:pt x="0" y="186700"/>
              </a:lnTo>
              <a:lnTo>
                <a:pt x="0" y="273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608B6-3A5F-4435-8584-6B4CD92A90DA}">
      <dsp:nvSpPr>
        <dsp:cNvPr id="0" name=""/>
        <dsp:cNvSpPr/>
      </dsp:nvSpPr>
      <dsp:spPr>
        <a:xfrm>
          <a:off x="1313422" y="1470649"/>
          <a:ext cx="91440" cy="2739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5C0EA-974A-4164-853B-B0735ED9528A}">
      <dsp:nvSpPr>
        <dsp:cNvPr id="0" name=""/>
        <dsp:cNvSpPr/>
      </dsp:nvSpPr>
      <dsp:spPr>
        <a:xfrm>
          <a:off x="1359142" y="598509"/>
          <a:ext cx="1439175" cy="273966"/>
        </a:xfrm>
        <a:custGeom>
          <a:avLst/>
          <a:gdLst/>
          <a:ahLst/>
          <a:cxnLst/>
          <a:rect l="0" t="0" r="0" b="0"/>
          <a:pathLst>
            <a:path>
              <a:moveTo>
                <a:pt x="1439175" y="0"/>
              </a:moveTo>
              <a:lnTo>
                <a:pt x="1439175" y="186700"/>
              </a:lnTo>
              <a:lnTo>
                <a:pt x="0" y="186700"/>
              </a:lnTo>
              <a:lnTo>
                <a:pt x="0" y="273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CF53C-36CA-4D09-90D4-89CBE1D2D283}">
      <dsp:nvSpPr>
        <dsp:cNvPr id="0" name=""/>
        <dsp:cNvSpPr/>
      </dsp:nvSpPr>
      <dsp:spPr>
        <a:xfrm>
          <a:off x="2327315" y="335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F1E70-6465-4B1A-94F5-E39CF6BD83E2}">
      <dsp:nvSpPr>
        <dsp:cNvPr id="0" name=""/>
        <dsp:cNvSpPr/>
      </dsp:nvSpPr>
      <dsp:spPr>
        <a:xfrm>
          <a:off x="2431983" y="99769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Andrée GAVERIAUX Présidente</a:t>
          </a:r>
        </a:p>
      </dsp:txBody>
      <dsp:txXfrm>
        <a:off x="2431983" y="99769"/>
        <a:ext cx="942005" cy="598173"/>
      </dsp:txXfrm>
    </dsp:sp>
    <dsp:sp modelId="{213669C3-2170-4D23-804B-F2A09028E16D}">
      <dsp:nvSpPr>
        <dsp:cNvPr id="0" name=""/>
        <dsp:cNvSpPr/>
      </dsp:nvSpPr>
      <dsp:spPr>
        <a:xfrm>
          <a:off x="888139" y="872475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243C1-F4D7-4F0E-8B98-60E4A06990E4}">
      <dsp:nvSpPr>
        <dsp:cNvPr id="0" name=""/>
        <dsp:cNvSpPr/>
      </dsp:nvSpPr>
      <dsp:spPr>
        <a:xfrm>
          <a:off x="992807" y="971909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Jacques SORANO Directeur commercial</a:t>
          </a:r>
        </a:p>
      </dsp:txBody>
      <dsp:txXfrm>
        <a:off x="992807" y="971909"/>
        <a:ext cx="942005" cy="598173"/>
      </dsp:txXfrm>
    </dsp:sp>
    <dsp:sp modelId="{A275AF79-BF06-4685-ABE0-577ED8CD35D6}">
      <dsp:nvSpPr>
        <dsp:cNvPr id="0" name=""/>
        <dsp:cNvSpPr/>
      </dsp:nvSpPr>
      <dsp:spPr>
        <a:xfrm>
          <a:off x="888139" y="1744616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11FA9-D0D4-4DD4-BE51-2647BB48D080}">
      <dsp:nvSpPr>
        <dsp:cNvPr id="0" name=""/>
        <dsp:cNvSpPr/>
      </dsp:nvSpPr>
      <dsp:spPr>
        <a:xfrm>
          <a:off x="992807" y="1844050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6 vendeurs</a:t>
          </a:r>
        </a:p>
      </dsp:txBody>
      <dsp:txXfrm>
        <a:off x="992807" y="1844050"/>
        <a:ext cx="942005" cy="598173"/>
      </dsp:txXfrm>
    </dsp:sp>
    <dsp:sp modelId="{BEE92F63-A40E-47BA-9D19-E5A9AA07F936}">
      <dsp:nvSpPr>
        <dsp:cNvPr id="0" name=""/>
        <dsp:cNvSpPr/>
      </dsp:nvSpPr>
      <dsp:spPr>
        <a:xfrm>
          <a:off x="2039480" y="872475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4CFAC6-F76F-4537-B995-C7AB5B191834}">
      <dsp:nvSpPr>
        <dsp:cNvPr id="0" name=""/>
        <dsp:cNvSpPr/>
      </dsp:nvSpPr>
      <dsp:spPr>
        <a:xfrm>
          <a:off x="2144147" y="971909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Aurélie SOYEZ Directrice</a:t>
          </a:r>
          <a:br>
            <a:rPr lang="fr-FR" sz="800" kern="1200"/>
          </a:br>
          <a:r>
            <a:rPr lang="fr-FR" sz="800" kern="1200"/>
            <a:t>achat</a:t>
          </a:r>
        </a:p>
      </dsp:txBody>
      <dsp:txXfrm>
        <a:off x="2144147" y="971909"/>
        <a:ext cx="942005" cy="598173"/>
      </dsp:txXfrm>
    </dsp:sp>
    <dsp:sp modelId="{DD039A47-D6D8-4703-A961-8E34F7D0D48E}">
      <dsp:nvSpPr>
        <dsp:cNvPr id="0" name=""/>
        <dsp:cNvSpPr/>
      </dsp:nvSpPr>
      <dsp:spPr>
        <a:xfrm>
          <a:off x="2039480" y="1744789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C354F-1FC6-4595-8F07-CFE5B441B637}">
      <dsp:nvSpPr>
        <dsp:cNvPr id="0" name=""/>
        <dsp:cNvSpPr/>
      </dsp:nvSpPr>
      <dsp:spPr>
        <a:xfrm>
          <a:off x="2144147" y="1844223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Responsable entrepôt</a:t>
          </a:r>
        </a:p>
      </dsp:txBody>
      <dsp:txXfrm>
        <a:off x="2144147" y="1844223"/>
        <a:ext cx="942005" cy="598173"/>
      </dsp:txXfrm>
    </dsp:sp>
    <dsp:sp modelId="{B5CC80D6-A635-4E64-A9A3-1AD6D7199C54}">
      <dsp:nvSpPr>
        <dsp:cNvPr id="0" name=""/>
        <dsp:cNvSpPr/>
      </dsp:nvSpPr>
      <dsp:spPr>
        <a:xfrm>
          <a:off x="2039480" y="2616756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CCE84-5C6D-4363-A2C7-FC91A4D6323A}">
      <dsp:nvSpPr>
        <dsp:cNvPr id="0" name=""/>
        <dsp:cNvSpPr/>
      </dsp:nvSpPr>
      <dsp:spPr>
        <a:xfrm>
          <a:off x="2144147" y="2716190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7 manutentionnaires et monteurs cuisines</a:t>
          </a:r>
        </a:p>
      </dsp:txBody>
      <dsp:txXfrm>
        <a:off x="2144147" y="2716190"/>
        <a:ext cx="942005" cy="598173"/>
      </dsp:txXfrm>
    </dsp:sp>
    <dsp:sp modelId="{D207BF98-2231-4CA8-A794-D5E828508CC8}">
      <dsp:nvSpPr>
        <dsp:cNvPr id="0" name=""/>
        <dsp:cNvSpPr/>
      </dsp:nvSpPr>
      <dsp:spPr>
        <a:xfrm>
          <a:off x="3766491" y="872475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ABD5D-36CD-4572-8347-B070E5E54FD1}">
      <dsp:nvSpPr>
        <dsp:cNvPr id="0" name=""/>
        <dsp:cNvSpPr/>
      </dsp:nvSpPr>
      <dsp:spPr>
        <a:xfrm>
          <a:off x="3871158" y="971909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Pierre LALISSE Directeur administratif</a:t>
          </a:r>
        </a:p>
      </dsp:txBody>
      <dsp:txXfrm>
        <a:off x="3871158" y="971909"/>
        <a:ext cx="942005" cy="598173"/>
      </dsp:txXfrm>
    </dsp:sp>
    <dsp:sp modelId="{AE591B70-D46B-4663-BD66-0E4C4062A907}">
      <dsp:nvSpPr>
        <dsp:cNvPr id="0" name=""/>
        <dsp:cNvSpPr/>
      </dsp:nvSpPr>
      <dsp:spPr>
        <a:xfrm>
          <a:off x="3190821" y="1744616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7E6EE-6879-449E-86CD-60F810251E15}">
      <dsp:nvSpPr>
        <dsp:cNvPr id="0" name=""/>
        <dsp:cNvSpPr/>
      </dsp:nvSpPr>
      <dsp:spPr>
        <a:xfrm>
          <a:off x="3295488" y="1844050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Responsable comptabilité client</a:t>
          </a:r>
        </a:p>
      </dsp:txBody>
      <dsp:txXfrm>
        <a:off x="3295488" y="1844050"/>
        <a:ext cx="942005" cy="598173"/>
      </dsp:txXfrm>
    </dsp:sp>
    <dsp:sp modelId="{5F08F4E4-08F5-41B5-A036-0F542289D9A5}">
      <dsp:nvSpPr>
        <dsp:cNvPr id="0" name=""/>
        <dsp:cNvSpPr/>
      </dsp:nvSpPr>
      <dsp:spPr>
        <a:xfrm>
          <a:off x="3190821" y="2616756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8F55A-6825-4E3E-AE93-7E89949F25B6}">
      <dsp:nvSpPr>
        <dsp:cNvPr id="0" name=""/>
        <dsp:cNvSpPr/>
      </dsp:nvSpPr>
      <dsp:spPr>
        <a:xfrm>
          <a:off x="3295488" y="2716190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3 hôtes de caisse</a:t>
          </a:r>
        </a:p>
      </dsp:txBody>
      <dsp:txXfrm>
        <a:off x="3295488" y="2716190"/>
        <a:ext cx="942005" cy="598173"/>
      </dsp:txXfrm>
    </dsp:sp>
    <dsp:sp modelId="{310AC153-072D-472C-9ED7-E3465A869393}">
      <dsp:nvSpPr>
        <dsp:cNvPr id="0" name=""/>
        <dsp:cNvSpPr/>
      </dsp:nvSpPr>
      <dsp:spPr>
        <a:xfrm>
          <a:off x="4342161" y="1744616"/>
          <a:ext cx="942005" cy="598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A0129-00F0-4BFD-AE06-81B42CD3A884}">
      <dsp:nvSpPr>
        <dsp:cNvPr id="0" name=""/>
        <dsp:cNvSpPr/>
      </dsp:nvSpPr>
      <dsp:spPr>
        <a:xfrm>
          <a:off x="4446829" y="1844050"/>
          <a:ext cx="942005" cy="59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/>
            <a:t>Responsable comptabilité fournisseur</a:t>
          </a:r>
        </a:p>
      </dsp:txBody>
      <dsp:txXfrm>
        <a:off x="4446829" y="1844050"/>
        <a:ext cx="942005" cy="5981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D31CD-E9E9-43D5-AAC7-7C6CE33A2B50}" type="datetimeFigureOut">
              <a:rPr lang="fr-FR" smtClean="0"/>
              <a:pPr/>
              <a:t>01/06/2015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43C12-9720-4242-8E43-FDC82A8B51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2695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D1E45-B605-4637-9A90-533DB848DBAF}" type="datetimeFigureOut">
              <a:rPr lang="fr-FR" smtClean="0"/>
              <a:pPr/>
              <a:t>01/06/2015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15403-4BBB-49F1-8320-0261073735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040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4715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211566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60E0-7A4C-4491-8EBB-AE362FD967E1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13010"/>
          </a:xfrm>
        </p:spPr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810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A48D-969B-4D71-A871-810B084427DA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1888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28B1-C20D-4237-8B5E-0612DDED6080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539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A7F-9B0D-42CC-945E-B07B90DCFBC1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4049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BF4B-C6FA-4170-ADC0-DBE0A698FD25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9786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7C64-6846-4CFC-B059-F74035AEA11B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Imag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9932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63DD-94E0-4EDD-8715-47A3B977A084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Imag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2907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DFC4-E393-40D6-B8AC-6290EA5CC1C9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6" name="Image 5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5578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7736-B819-45DE-9FD9-CB4FD5B2086A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5" name="Image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78100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CE603-6538-4C28-8C0E-9F843005B196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6012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215F-9D02-4DFA-8B5D-921864919102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7845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0589F-8D28-4448-81D6-710D82D2D48C}" type="datetime1">
              <a:rPr lang="fr-FR" smtClean="0"/>
              <a:pPr/>
              <a:t>01/06/2015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Réunion départementale Loire Atlantique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083A5-9FAA-4589-8A1C-EF39F9130A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190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06_Documentation%20fiscale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ProcessusVenteClientEnCompte.jpe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ProcessusAchat.jpe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V&#233;rif%20TVA_corrig&#233;.xlsx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package" Target="../embeddings/Feuille_Microsoft_Office_Excel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800200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RÉNOVATION 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BTS Comptabilité et Gestion 2015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800" b="1" dirty="0" smtClean="0">
                <a:solidFill>
                  <a:srgbClr val="002060"/>
                </a:solidFill>
              </a:rPr>
              <a:t>Atelier situation d’apprentissage &amp; PGI Cas </a:t>
            </a:r>
            <a:r>
              <a:rPr lang="fr-FR" altLang="fr-FR" sz="2800" b="1" dirty="0" smtClean="0">
                <a:solidFill>
                  <a:srgbClr val="002060"/>
                </a:solidFill>
              </a:rPr>
              <a:t>EQUIPSTAR</a:t>
            </a:r>
            <a:r>
              <a:rPr lang="fr-FR" sz="2800" b="1" dirty="0" smtClean="0">
                <a:solidFill>
                  <a:srgbClr val="002060"/>
                </a:solidFill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Frédéric </a:t>
            </a:r>
            <a:r>
              <a:rPr lang="fr-FR" sz="1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Desaint</a:t>
            </a:r>
            <a:r>
              <a:rPr lang="fr-FR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fr-FR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r-FR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Jean-Paul </a:t>
            </a:r>
            <a:r>
              <a:rPr lang="fr-FR" sz="18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Macorps</a:t>
            </a:r>
            <a:endParaRPr lang="fr-FR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6632"/>
            <a:ext cx="5328591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600" b="1" dirty="0" smtClean="0"/>
              <a:t>Prolongements possibles avec P7</a:t>
            </a:r>
            <a:endParaRPr lang="fr-FR" altLang="fr-FR" sz="3600" b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323528" y="1916832"/>
            <a:ext cx="288032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Modifier un schéma de traitement</a:t>
            </a:r>
            <a:endParaRPr lang="fr-FR" sz="28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23528" y="4293096"/>
            <a:ext cx="288032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Travailler le SQL</a:t>
            </a:r>
            <a:endParaRPr lang="fr-FR" sz="2800" b="1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484784"/>
            <a:ext cx="5305425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1039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6632"/>
            <a:ext cx="51929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compétences</a:t>
            </a:r>
            <a:endParaRPr lang="fr-FR" altLang="fr-FR" sz="3200" b="1" dirty="0" smtClean="0">
              <a:latin typeface="+mn-lt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ln w="28575">
            <a:solidFill>
              <a:schemeClr val="tx2"/>
            </a:solidFill>
          </a:ln>
        </p:spPr>
        <p:txBody>
          <a:bodyPr>
            <a:normAutofit fontScale="70000" lnSpcReduction="20000"/>
          </a:bodyPr>
          <a:lstStyle/>
          <a:p>
            <a:pPr lvl="1"/>
            <a:r>
              <a:rPr lang="fr-FR" dirty="0" smtClean="0">
                <a:ea typeface="Calibri"/>
                <a:cs typeface="Times New Roman"/>
              </a:rPr>
              <a:t>Effectuer </a:t>
            </a:r>
            <a:r>
              <a:rPr lang="fr-FR" dirty="0">
                <a:ea typeface="Calibri"/>
                <a:cs typeface="Times New Roman"/>
              </a:rPr>
              <a:t>les opérations de </a:t>
            </a:r>
            <a:r>
              <a:rPr lang="fr-FR" dirty="0" smtClean="0">
                <a:ea typeface="Calibri"/>
                <a:cs typeface="Times New Roman"/>
              </a:rPr>
              <a:t>contrôle</a:t>
            </a:r>
          </a:p>
          <a:p>
            <a:pPr lvl="2"/>
            <a:r>
              <a:rPr lang="fr-FR" dirty="0" smtClean="0">
                <a:ea typeface="Calibri"/>
                <a:cs typeface="Times New Roman"/>
              </a:rPr>
              <a:t>L’étudiant est amené à contrôler des factures de vente et des enregistrements comptables correspondants.</a:t>
            </a:r>
          </a:p>
          <a:p>
            <a:pPr lvl="1"/>
            <a:r>
              <a:rPr lang="fr-FR" dirty="0">
                <a:ea typeface="Calibri"/>
                <a:cs typeface="Times New Roman"/>
              </a:rPr>
              <a:t>Enregistrer les opérations relatives aux </a:t>
            </a:r>
            <a:r>
              <a:rPr lang="fr-FR" dirty="0" smtClean="0">
                <a:ea typeface="Calibri"/>
                <a:cs typeface="Times New Roman"/>
              </a:rPr>
              <a:t>ventes</a:t>
            </a:r>
          </a:p>
          <a:p>
            <a:pPr lvl="2"/>
            <a:r>
              <a:rPr lang="fr-FR" dirty="0" smtClean="0">
                <a:ea typeface="Calibri"/>
                <a:cs typeface="Times New Roman"/>
              </a:rPr>
              <a:t>Suite à l’opération de contrôle, l’étudiant doit corriger certains enregistrements comptables, générer des factures d’avoir avec le PGI et les transférer en comptabilité.</a:t>
            </a:r>
            <a:endParaRPr lang="fr-FR" dirty="0">
              <a:ea typeface="Calibri"/>
              <a:cs typeface="Times New Roman"/>
            </a:endParaRPr>
          </a:p>
          <a:p>
            <a:pPr lvl="1"/>
            <a:r>
              <a:rPr lang="fr-FR" dirty="0"/>
              <a:t>Réaliser et valider les enregistrements relatifs aux achats de </a:t>
            </a:r>
            <a:r>
              <a:rPr lang="fr-FR" dirty="0" smtClean="0"/>
              <a:t>biens</a:t>
            </a:r>
          </a:p>
          <a:p>
            <a:pPr lvl="2"/>
            <a:r>
              <a:rPr lang="fr-FR" dirty="0" smtClean="0"/>
              <a:t>L’étudiant doit enregistrer des factures d’achats en prenant soin de s’interroger sur la déductibilité de la TVA</a:t>
            </a:r>
          </a:p>
          <a:p>
            <a:pPr lvl="1"/>
            <a:r>
              <a:rPr lang="fr-FR" dirty="0">
                <a:ea typeface="Calibri"/>
                <a:cs typeface="Times New Roman"/>
              </a:rPr>
              <a:t>Appliquer les règles fiscales d’exigibilité, de déductibilité et de territorialité pour le calcul de la TVA due ou du crédit de </a:t>
            </a:r>
            <a:r>
              <a:rPr lang="fr-FR" dirty="0" smtClean="0">
                <a:ea typeface="Calibri"/>
                <a:cs typeface="Times New Roman"/>
              </a:rPr>
              <a:t>TVA</a:t>
            </a:r>
          </a:p>
          <a:p>
            <a:pPr lvl="2"/>
            <a:r>
              <a:rPr lang="fr-FR" dirty="0" smtClean="0">
                <a:ea typeface="Calibri"/>
                <a:cs typeface="Times New Roman"/>
              </a:rPr>
              <a:t>Lors des enregistrements comptables, l’étudiant doit appliquer les règles fiscales en matière de TVA, notamment les règles de déductibilité</a:t>
            </a:r>
          </a:p>
          <a:p>
            <a:pPr lvl="2"/>
            <a:r>
              <a:rPr lang="fr-FR" dirty="0" smtClean="0">
                <a:ea typeface="Calibri"/>
                <a:cs typeface="Times New Roman"/>
              </a:rPr>
              <a:t>De même pour l’élaboration de la </a:t>
            </a:r>
            <a:r>
              <a:rPr lang="fr-FR" dirty="0" err="1" smtClean="0">
                <a:ea typeface="Calibri"/>
                <a:cs typeface="Times New Roman"/>
              </a:rPr>
              <a:t>télédéclaration</a:t>
            </a:r>
            <a:r>
              <a:rPr lang="fr-FR" dirty="0" smtClean="0">
                <a:ea typeface="Calibri"/>
                <a:cs typeface="Times New Roman"/>
              </a:rPr>
              <a:t>, l’étudiant doit extraire de la base de données du PGI les informations nécessaires (compétence P7 : </a:t>
            </a:r>
            <a:r>
              <a:rPr lang="fr-FR" b="1" dirty="0">
                <a:ea typeface="Calibri"/>
                <a:cs typeface="Times New Roman"/>
              </a:rPr>
              <a:t>Opérer des opérations de traitement de données, extraites en </a:t>
            </a:r>
            <a:r>
              <a:rPr lang="fr-FR" b="1" dirty="0" smtClean="0">
                <a:ea typeface="Calibri"/>
                <a:cs typeface="Times New Roman"/>
              </a:rPr>
              <a:t>nombre</a:t>
            </a:r>
            <a:r>
              <a:rPr lang="fr-FR" dirty="0" smtClean="0">
                <a:ea typeface="Calibri"/>
                <a:cs typeface="Times New Roman"/>
              </a:rPr>
              <a:t>)</a:t>
            </a:r>
            <a:endParaRPr lang="fr-FR" dirty="0">
              <a:ea typeface="Calibri"/>
              <a:cs typeface="Times New Roman"/>
            </a:endParaRPr>
          </a:p>
          <a:p>
            <a:pPr lvl="1"/>
            <a:r>
              <a:rPr lang="fr-FR" dirty="0" smtClean="0">
                <a:ea typeface="Calibri"/>
                <a:cs typeface="Times New Roman"/>
              </a:rPr>
              <a:t>Établir et contrôler </a:t>
            </a:r>
            <a:r>
              <a:rPr lang="fr-FR" dirty="0">
                <a:ea typeface="Calibri"/>
                <a:cs typeface="Times New Roman"/>
              </a:rPr>
              <a:t>les déclarations régulières de </a:t>
            </a:r>
            <a:r>
              <a:rPr lang="fr-FR" dirty="0" smtClean="0">
                <a:ea typeface="Calibri"/>
                <a:cs typeface="Times New Roman"/>
              </a:rPr>
              <a:t>TVA :</a:t>
            </a:r>
          </a:p>
          <a:p>
            <a:pPr lvl="2"/>
            <a:r>
              <a:rPr lang="fr-FR" dirty="0" smtClean="0">
                <a:ea typeface="Calibri"/>
                <a:cs typeface="Times New Roman"/>
              </a:rPr>
              <a:t>L’étudiant doit préparer la </a:t>
            </a:r>
            <a:r>
              <a:rPr lang="fr-FR" dirty="0" err="1" smtClean="0">
                <a:ea typeface="Calibri"/>
                <a:cs typeface="Times New Roman"/>
              </a:rPr>
              <a:t>télédéclaration</a:t>
            </a:r>
            <a:r>
              <a:rPr lang="fr-FR" dirty="0" smtClean="0">
                <a:ea typeface="Calibri"/>
                <a:cs typeface="Times New Roman"/>
              </a:rPr>
              <a:t> ;</a:t>
            </a:r>
            <a:endParaRPr lang="fr-FR" dirty="0">
              <a:ea typeface="Calibri"/>
              <a:cs typeface="Times New Roman"/>
            </a:endParaRPr>
          </a:p>
          <a:p>
            <a:pPr lvl="2"/>
            <a:r>
              <a:rPr lang="fr-FR" dirty="0" smtClean="0"/>
              <a:t>Et utiliser un outil simple de contrôle de la TVA déclarée</a:t>
            </a:r>
          </a:p>
          <a:p>
            <a:pPr>
              <a:buNone/>
            </a:pPr>
            <a:endParaRPr lang="fr-FR" b="1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093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1944216"/>
          </a:xfrm>
          <a:ln w="28575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lvl="1">
              <a:buNone/>
            </a:pPr>
            <a:r>
              <a:rPr lang="fr-FR" dirty="0" smtClean="0"/>
              <a:t>	Réaliser </a:t>
            </a:r>
            <a:r>
              <a:rPr lang="fr-FR" dirty="0"/>
              <a:t>et valider les enregistrements relatifs aux achats de </a:t>
            </a:r>
            <a:r>
              <a:rPr lang="fr-FR" dirty="0" smtClean="0"/>
              <a:t>biens</a:t>
            </a:r>
          </a:p>
          <a:p>
            <a:pPr lvl="2"/>
            <a:r>
              <a:rPr lang="fr-FR" dirty="0" smtClean="0"/>
              <a:t>L’étudiant doit enregistrer des factures d’achats en prenant soin de s’interroger sur la déductibilité de la TVA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2996952"/>
            <a:ext cx="4032448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/>
              <a:t>1 – Le cours  :  les principes de la TVA déductible</a:t>
            </a:r>
          </a:p>
          <a:p>
            <a:r>
              <a:rPr lang="fr-FR" sz="2800" dirty="0" smtClean="0"/>
              <a:t>2 – Des fiches ressources</a:t>
            </a:r>
            <a:endParaRPr lang="fr-FR" sz="1400" dirty="0" smtClean="0"/>
          </a:p>
          <a:p>
            <a:r>
              <a:rPr lang="fr-FR" sz="2800" dirty="0" smtClean="0"/>
              <a:t>3 – La synthèse du professeur  </a:t>
            </a:r>
            <a:endParaRPr lang="fr-FR" sz="2800" dirty="0"/>
          </a:p>
        </p:txBody>
      </p:sp>
      <p:pic>
        <p:nvPicPr>
          <p:cNvPr id="25602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573016"/>
            <a:ext cx="5278735" cy="244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3"/>
          <p:cNvSpPr txBox="1">
            <a:spLocks noChangeArrowheads="1"/>
          </p:cNvSpPr>
          <p:nvPr/>
        </p:nvSpPr>
        <p:spPr bwMode="auto">
          <a:xfrm>
            <a:off x="2195736" y="116632"/>
            <a:ext cx="51929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sz="3200" b="1" dirty="0" smtClean="0"/>
              <a:t>La place des savoirs</a:t>
            </a:r>
            <a:endParaRPr lang="fr-FR" altLang="fr-FR" sz="3200" b="1" dirty="0" smtClean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930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6632"/>
            <a:ext cx="5192985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sz="2400" b="1" dirty="0" smtClean="0"/>
              <a:t>L’organisation des jeux de rôles</a:t>
            </a:r>
            <a:endParaRPr lang="fr-FR" altLang="fr-FR" sz="2400" b="1" dirty="0" smtClean="0">
              <a:latin typeface="+mn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67544" y="2204864"/>
            <a:ext cx="3960440" cy="7055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 smtClean="0">
                <a:latin typeface="+mn-lt"/>
              </a:rPr>
              <a:t>Compte utilisateur commun pour tous les étudiants (réseau établissement)</a:t>
            </a:r>
            <a:endParaRPr lang="fr-FR" sz="2400" dirty="0">
              <a:latin typeface="+mn-lt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275857" y="908720"/>
            <a:ext cx="2592287" cy="5461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3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 possibilités</a:t>
            </a:r>
            <a:endParaRPr lang="fr-FR" sz="3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83568" y="4665323"/>
            <a:ext cx="3456384" cy="5040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Enseignant : </a:t>
            </a:r>
            <a:r>
              <a:rPr lang="fr-FR" sz="2400" dirty="0" smtClean="0">
                <a:latin typeface="+mn-lt"/>
              </a:rPr>
              <a:t>Restaurer </a:t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la base en fonction du nombre de binômes</a:t>
            </a:r>
            <a:br>
              <a:rPr lang="fr-FR" sz="2400" dirty="0" smtClean="0">
                <a:latin typeface="+mn-lt"/>
              </a:rPr>
            </a:br>
            <a:r>
              <a:rPr lang="fr-FR" sz="2000" dirty="0" smtClean="0">
                <a:latin typeface="+mn-lt"/>
              </a:rPr>
              <a:t>(Effectif classe / nb binômes)</a:t>
            </a:r>
            <a:endParaRPr lang="fr-FR" sz="2400" dirty="0" smtClean="0">
              <a:latin typeface="+mn-lt"/>
            </a:endParaRPr>
          </a:p>
        </p:txBody>
      </p:sp>
      <p:sp>
        <p:nvSpPr>
          <p:cNvPr id="14" name="Flèche en arc 13"/>
          <p:cNvSpPr/>
          <p:nvPr/>
        </p:nvSpPr>
        <p:spPr>
          <a:xfrm rot="10032846">
            <a:off x="1044905" y="1561661"/>
            <a:ext cx="2884680" cy="485473"/>
          </a:xfrm>
          <a:prstGeom prst="circularArrow">
            <a:avLst>
              <a:gd name="adj1" fmla="val 50000"/>
              <a:gd name="adj2" fmla="val 459681"/>
              <a:gd name="adj3" fmla="val 20102417"/>
              <a:gd name="adj4" fmla="val 10254655"/>
              <a:gd name="adj5" fmla="val 14172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Flèche courbée vers le bas 14"/>
          <p:cNvSpPr/>
          <p:nvPr/>
        </p:nvSpPr>
        <p:spPr>
          <a:xfrm rot="6032642" flipV="1">
            <a:off x="1065790" y="3278975"/>
            <a:ext cx="635223" cy="426535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5060196" y="2204865"/>
            <a:ext cx="3256220" cy="7055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 smtClean="0">
                <a:latin typeface="+mn-lt"/>
              </a:rPr>
              <a:t>Compte étudiant personnel (réseau établissement)</a:t>
            </a:r>
            <a:endParaRPr lang="fr-FR" sz="2400" dirty="0">
              <a:latin typeface="+mn-lt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029990" y="4653136"/>
            <a:ext cx="3456384" cy="5040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Enseignant : </a:t>
            </a:r>
            <a:r>
              <a:rPr lang="fr-FR" sz="2400" dirty="0">
                <a:latin typeface="+mn-lt"/>
              </a:rPr>
              <a:t>Restaurer </a:t>
            </a:r>
            <a:r>
              <a:rPr lang="fr-FR" sz="2400" dirty="0" smtClean="0">
                <a:latin typeface="+mn-lt"/>
              </a:rPr>
              <a:t/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la base en fonction </a:t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du nombre de binômes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000" dirty="0" smtClean="0"/>
              <a:t> (Effectif classe / nb binômes)</a:t>
            </a:r>
            <a:endParaRPr lang="fr-FR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8" name="Flèche en arc 17"/>
          <p:cNvSpPr/>
          <p:nvPr/>
        </p:nvSpPr>
        <p:spPr>
          <a:xfrm rot="1525600">
            <a:off x="4872232" y="1890764"/>
            <a:ext cx="2884680" cy="485473"/>
          </a:xfrm>
          <a:prstGeom prst="circularArrow">
            <a:avLst>
              <a:gd name="adj1" fmla="val 50000"/>
              <a:gd name="adj2" fmla="val 459681"/>
              <a:gd name="adj3" fmla="val 20102417"/>
              <a:gd name="adj4" fmla="val 10254655"/>
              <a:gd name="adj5" fmla="val 14172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e bas 18"/>
          <p:cNvSpPr/>
          <p:nvPr/>
        </p:nvSpPr>
        <p:spPr>
          <a:xfrm rot="4834365">
            <a:off x="5996106" y="3270995"/>
            <a:ext cx="580078" cy="452734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978932" y="6021288"/>
            <a:ext cx="3456384" cy="5040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>
                <a:solidFill>
                  <a:srgbClr val="0070C0"/>
                </a:solidFill>
                <a:latin typeface="+mn-lt"/>
              </a:rPr>
              <a:t>Étudiant : </a:t>
            </a:r>
            <a:r>
              <a:rPr lang="fr-FR" sz="2400" dirty="0">
                <a:latin typeface="+mn-lt"/>
              </a:rPr>
              <a:t>Créer un </a:t>
            </a:r>
            <a:r>
              <a:rPr lang="fr-FR" sz="2400" dirty="0" smtClean="0">
                <a:latin typeface="+mn-lt"/>
              </a:rPr>
              <a:t>raccourci (par le biais </a:t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du PGI EBP) </a:t>
            </a:r>
            <a:r>
              <a:rPr lang="fr-FR" sz="2000" dirty="0" smtClean="0">
                <a:latin typeface="+mn-lt"/>
              </a:rPr>
              <a:t>en fonction du compte utilisateur de l’étudiant</a:t>
            </a:r>
            <a:endParaRPr lang="fr-FR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83822" y="5745443"/>
            <a:ext cx="3456384" cy="5040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2400" dirty="0" smtClean="0">
                <a:solidFill>
                  <a:srgbClr val="0070C0"/>
                </a:solidFill>
                <a:latin typeface="+mn-lt"/>
              </a:rPr>
              <a:t>Étudiant :</a:t>
            </a:r>
            <a:r>
              <a:rPr lang="fr-FR" sz="2400" dirty="0" smtClean="0">
                <a:latin typeface="+mn-lt"/>
              </a:rPr>
              <a:t> Sélectionner </a:t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la société attribuée </a:t>
            </a:r>
            <a:br>
              <a:rPr lang="fr-FR" sz="2400" dirty="0" smtClean="0">
                <a:latin typeface="+mn-lt"/>
              </a:rPr>
            </a:br>
            <a:r>
              <a:rPr lang="fr-FR" sz="2400" dirty="0" smtClean="0">
                <a:latin typeface="+mn-lt"/>
              </a:rPr>
              <a:t>(par le biais du PGI EBP)</a:t>
            </a:r>
            <a:endParaRPr lang="fr-FR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6407226" y="1196752"/>
            <a:ext cx="2736774" cy="7055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fr-FR" sz="1800" dirty="0" smtClean="0">
                <a:solidFill>
                  <a:srgbClr val="C00000"/>
                </a:solidFill>
                <a:latin typeface="+mn-lt"/>
              </a:rPr>
              <a:t>NB : ne pas confondre avec les comptes utilisateurs </a:t>
            </a:r>
            <a:br>
              <a:rPr lang="fr-FR" sz="1800" dirty="0" smtClean="0">
                <a:solidFill>
                  <a:srgbClr val="C00000"/>
                </a:solidFill>
                <a:latin typeface="+mn-lt"/>
              </a:rPr>
            </a:br>
            <a:r>
              <a:rPr lang="fr-FR" sz="1800" dirty="0" smtClean="0">
                <a:solidFill>
                  <a:srgbClr val="C00000"/>
                </a:solidFill>
                <a:latin typeface="+mn-lt"/>
              </a:rPr>
              <a:t>de la société sur le PGI</a:t>
            </a:r>
            <a:endParaRPr lang="fr-FR" sz="18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930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457200" y="1772816"/>
            <a:ext cx="5210175" cy="15525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altLang="fr-FR" sz="4400" b="0" i="0" u="none" strike="noStrike" cap="none" normalizeH="0" baseline="0" smtClean="0">
                <a:ln>
                  <a:noFill/>
                </a:ln>
                <a:solidFill>
                  <a:srgbClr val="009FE3"/>
                </a:solidFill>
                <a:effectLst/>
                <a:latin typeface="Segoe UI Light" panose="020B0502040204020203" pitchFamily="34" charset="0"/>
              </a:rPr>
              <a:t>EQUIPSTAR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altLang="fr-FR" sz="1900" b="0" i="0" u="none" strike="noStrike" cap="none" normalizeH="0" baseline="0" smtClean="0">
                <a:ln>
                  <a:noFill/>
                </a:ln>
                <a:solidFill>
                  <a:srgbClr val="AFCA0B"/>
                </a:solidFill>
                <a:effectLst/>
                <a:latin typeface="Segoe UI Black" charset="0"/>
              </a:rPr>
              <a:t>MOBILIER ET ÉLECTROMÉNAGER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altLang="fr-FR" sz="1900" b="0" i="0" u="none" strike="noStrike" cap="none" normalizeH="0" baseline="0" smtClean="0">
                <a:ln>
                  <a:noFill/>
                </a:ln>
                <a:solidFill>
                  <a:srgbClr val="AFCA0B"/>
                </a:solidFill>
                <a:effectLst/>
                <a:latin typeface="Segoe UI Black" charset="0"/>
              </a:rPr>
              <a:t>IMAGE SON MULTIMEDIA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70963" y="2307644"/>
            <a:ext cx="34918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agasin </a:t>
            </a:r>
            <a:r>
              <a:rPr lang="fr-FR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indépendant de meubles et </a:t>
            </a:r>
            <a:r>
              <a:rPr lang="fr-FR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d’électroménager</a:t>
            </a:r>
          </a:p>
          <a:p>
            <a:endParaRPr lang="fr-FR" sz="20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ventes en magasin</a:t>
            </a:r>
          </a:p>
          <a:p>
            <a:pPr>
              <a:buFont typeface="Wingdings" pitchFamily="2" charset="2"/>
              <a:buChar char="Ø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ventes de cuisines</a:t>
            </a:r>
          </a:p>
          <a:p>
            <a:pPr>
              <a:buFont typeface="Wingdings" pitchFamily="2" charset="2"/>
              <a:buChar char="Ø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ventes aux clients en compte</a:t>
            </a:r>
          </a:p>
          <a:p>
            <a:endParaRPr lang="fr-FR" sz="20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Achats 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une centrale d’achat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des fournisseurs étrangers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… </a:t>
            </a:r>
            <a:endParaRPr lang="fr-FR" sz="2000" b="1" dirty="0"/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="" xmlns:p14="http://schemas.microsoft.com/office/powerpoint/2010/main" val="3362270061"/>
              </p:ext>
            </p:extLst>
          </p:nvPr>
        </p:nvGraphicFramePr>
        <p:xfrm>
          <a:off x="-396552" y="3433918"/>
          <a:ext cx="6276975" cy="331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ZoneTexte 3"/>
          <p:cNvSpPr txBox="1">
            <a:spLocks noChangeArrowheads="1"/>
          </p:cNvSpPr>
          <p:nvPr/>
        </p:nvSpPr>
        <p:spPr bwMode="auto">
          <a:xfrm>
            <a:off x="2195736" y="114598"/>
            <a:ext cx="5184577" cy="113877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 contexte</a:t>
            </a:r>
          </a:p>
          <a:p>
            <a:pPr marL="0" indent="0" algn="ctr" eaLnBrk="1" hangingPunct="1">
              <a:defRPr/>
            </a:pPr>
            <a:endParaRPr lang="fr-FR" altLang="fr-FR" sz="3600" dirty="0" smtClean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94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4598"/>
            <a:ext cx="5184577" cy="113877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La problématique</a:t>
            </a:r>
          </a:p>
          <a:p>
            <a:pPr marL="0" indent="0" algn="ctr" eaLnBrk="1" hangingPunct="1">
              <a:defRPr/>
            </a:pPr>
            <a:endParaRPr lang="fr-FR" altLang="fr-FR" sz="3600" dirty="0" smtClean="0">
              <a:latin typeface="+mn-lt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3528" y="2420888"/>
            <a:ext cx="8424936" cy="1656184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 smtClean="0"/>
              <a:t>Comment satisfaire aux obligations fiscales en matière de TVA ?</a:t>
            </a:r>
          </a:p>
          <a:p>
            <a:pPr>
              <a:buNone/>
            </a:pPr>
            <a:endParaRPr lang="fr-FR" b="1" dirty="0" smtClean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8" name="Image 7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contenu 5"/>
          <p:cNvSpPr txBox="1">
            <a:spLocks/>
          </p:cNvSpPr>
          <p:nvPr/>
        </p:nvSpPr>
        <p:spPr>
          <a:xfrm>
            <a:off x="323527" y="4437112"/>
            <a:ext cx="8445624" cy="1656184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situation d’apprentissage proposée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cible les processus métiers 1 et 3 et associe naturellement le processus support P7</a:t>
            </a:r>
          </a:p>
        </p:txBody>
      </p:sp>
    </p:spTree>
    <p:extLst>
      <p:ext uri="{BB962C8B-B14F-4D97-AF65-F5344CB8AC3E}">
        <p14:creationId xmlns="" xmlns:p14="http://schemas.microsoft.com/office/powerpoint/2010/main" val="316454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endParaRPr lang="fr-FR" altLang="fr-FR" sz="3200" dirty="0" smtClean="0">
              <a:latin typeface="+mn-lt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1543" y="1844824"/>
            <a:ext cx="3486179" cy="2513827"/>
          </a:xfrm>
          <a:prstGeom prst="rect">
            <a:avLst/>
          </a:prstGeom>
          <a:ln w="28575">
            <a:solidFill>
              <a:schemeClr val="tx2"/>
            </a:solidFill>
          </a:ln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132856"/>
            <a:ext cx="4210602" cy="2637249"/>
          </a:xfrm>
          <a:prstGeom prst="rect">
            <a:avLst/>
          </a:prstGeom>
          <a:ln w="28575">
            <a:solidFill>
              <a:schemeClr val="tx2"/>
            </a:solidFill>
          </a:ln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87624" y="4521559"/>
            <a:ext cx="3230065" cy="2750358"/>
          </a:xfrm>
          <a:prstGeom prst="rect">
            <a:avLst/>
          </a:prstGeom>
          <a:ln w="28575">
            <a:solidFill>
              <a:schemeClr val="tx2"/>
            </a:solidFill>
          </a:ln>
        </p:spPr>
      </p:pic>
      <p:sp>
        <p:nvSpPr>
          <p:cNvPr id="8" name="Rectangle à coins arrondis 7"/>
          <p:cNvSpPr/>
          <p:nvPr/>
        </p:nvSpPr>
        <p:spPr>
          <a:xfrm>
            <a:off x="2195736" y="3501008"/>
            <a:ext cx="4896544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L’analyse des schémas de traitement permettra d’identifier les travaux à réaliser</a:t>
            </a:r>
            <a:endParaRPr lang="fr-FR" sz="3200" dirty="0"/>
          </a:p>
        </p:txBody>
      </p:sp>
    </p:spTree>
    <p:extLst>
      <p:ext uri="{BB962C8B-B14F-4D97-AF65-F5344CB8AC3E}">
        <p14:creationId xmlns="" xmlns:p14="http://schemas.microsoft.com/office/powerpoint/2010/main" val="40105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r>
              <a:rPr lang="fr-FR" altLang="fr-FR" sz="3200" dirty="0" smtClean="0">
                <a:latin typeface="+mn-lt"/>
              </a:rPr>
              <a:t> La 1</a:t>
            </a:r>
            <a:r>
              <a:rPr lang="fr-FR" altLang="fr-FR" sz="3200" baseline="30000" dirty="0" smtClean="0">
                <a:latin typeface="+mn-lt"/>
              </a:rPr>
              <a:t>ère</a:t>
            </a:r>
            <a:r>
              <a:rPr lang="fr-FR" altLang="fr-FR" sz="3200" dirty="0" smtClean="0">
                <a:latin typeface="+mn-lt"/>
              </a:rPr>
              <a:t> mission : TVA exigible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23528" y="2564904"/>
            <a:ext cx="30243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dirty="0" smtClean="0"/>
              <a:t>Note envoyée au responsable commercial : </a:t>
            </a:r>
          </a:p>
          <a:p>
            <a:pPr lvl="0"/>
            <a:endParaRPr lang="fr-FR" sz="2800" dirty="0" smtClean="0"/>
          </a:p>
          <a:p>
            <a:pPr lvl="0"/>
            <a:r>
              <a:rPr lang="fr-FR" sz="2800" dirty="0" smtClean="0"/>
              <a:t>« des commandes livrées à des clients en compte »</a:t>
            </a:r>
            <a:endParaRPr lang="fr-FR" sz="2800" dirty="0"/>
          </a:p>
        </p:txBody>
      </p:sp>
      <p:pic>
        <p:nvPicPr>
          <p:cNvPr id="9" name="Image 8" descr="ProcessusVenteClientEnCompte.jpe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1628800"/>
            <a:ext cx="4075368" cy="5157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05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23729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r>
              <a:rPr lang="fr-FR" altLang="fr-FR" sz="3200" dirty="0" smtClean="0">
                <a:latin typeface="+mn-lt"/>
              </a:rPr>
              <a:t> L’organisation du travail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39552" y="1844824"/>
            <a:ext cx="770485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b="1" dirty="0" smtClean="0"/>
              <a:t>Mission </a:t>
            </a:r>
            <a:r>
              <a:rPr lang="fr-FR" b="1" dirty="0"/>
              <a:t>1 : tâches relatives aux </a:t>
            </a:r>
            <a:r>
              <a:rPr lang="fr-FR" b="1" dirty="0" smtClean="0"/>
              <a:t>clients réalisées avec deux étudiants</a:t>
            </a:r>
            <a:br>
              <a:rPr lang="fr-FR" b="1" dirty="0" smtClean="0"/>
            </a:br>
            <a:r>
              <a:rPr lang="fr-FR" b="1" dirty="0" smtClean="0"/>
              <a:t> pour préparer la TVA exigible</a:t>
            </a:r>
            <a:endParaRPr lang="fr-F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09478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653136"/>
            <a:ext cx="1795882" cy="1833372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3491880" y="2953494"/>
            <a:ext cx="4456112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 smtClean="0"/>
              <a:t>traiter des commandes livrées avec le PGI,</a:t>
            </a:r>
            <a:endParaRPr lang="fr-FR" sz="1600" dirty="0" smtClean="0"/>
          </a:p>
          <a:p>
            <a:pPr lvl="0"/>
            <a:r>
              <a:rPr lang="fr-FR" sz="1600" b="1" dirty="0" smtClean="0"/>
              <a:t>générer les écritures comptables,</a:t>
            </a:r>
            <a:endParaRPr lang="fr-FR" sz="1600" dirty="0" smtClean="0"/>
          </a:p>
          <a:p>
            <a:pPr lvl="0"/>
            <a:r>
              <a:rPr lang="fr-FR" sz="1600" b="1" dirty="0" smtClean="0"/>
              <a:t>traiter les encaissements non encore enregistrés.</a:t>
            </a:r>
            <a:endParaRPr lang="fr-FR" sz="1600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827584" y="5157192"/>
            <a:ext cx="529726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 smtClean="0"/>
              <a:t>traiter </a:t>
            </a:r>
            <a:r>
              <a:rPr lang="fr-FR" sz="1600" b="1" dirty="0"/>
              <a:t>des litiges en attente avec des clients,</a:t>
            </a:r>
            <a:endParaRPr lang="fr-FR" sz="1600" dirty="0"/>
          </a:p>
          <a:p>
            <a:pPr lvl="0"/>
            <a:r>
              <a:rPr lang="fr-FR" sz="1600" b="1" dirty="0"/>
              <a:t>rédiger les courriers en réponse aux courriers des clients,</a:t>
            </a:r>
            <a:endParaRPr lang="fr-FR" sz="1600" dirty="0"/>
          </a:p>
          <a:p>
            <a:pPr lvl="0"/>
            <a:r>
              <a:rPr lang="fr-FR" sz="1600" b="1" dirty="0"/>
              <a:t>générer les écritures comptables.</a:t>
            </a:r>
            <a:endParaRPr lang="fr-FR" sz="16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2987824" y="3789040"/>
            <a:ext cx="388843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L’enseignant est le responsable du magasin qui organise le travail et sert de personne ressource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r>
              <a:rPr lang="fr-FR" altLang="fr-FR" sz="3200" dirty="0" smtClean="0">
                <a:latin typeface="+mn-lt"/>
              </a:rPr>
              <a:t> </a:t>
            </a:r>
            <a:r>
              <a:rPr lang="fr-FR" altLang="fr-FR" sz="2800" dirty="0" smtClean="0">
                <a:latin typeface="+mn-lt"/>
              </a:rPr>
              <a:t>La 2</a:t>
            </a:r>
            <a:r>
              <a:rPr lang="fr-FR" altLang="fr-FR" sz="2800" baseline="30000" dirty="0" smtClean="0">
                <a:latin typeface="+mn-lt"/>
              </a:rPr>
              <a:t>ème</a:t>
            </a:r>
            <a:r>
              <a:rPr lang="fr-FR" altLang="fr-FR" sz="2800" dirty="0" smtClean="0">
                <a:latin typeface="+mn-lt"/>
              </a:rPr>
              <a:t> mission : TVA déductible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51520" y="2276872"/>
            <a:ext cx="32403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dirty="0" smtClean="0"/>
              <a:t>des commandes aux fournisseurs ont été livrées</a:t>
            </a:r>
          </a:p>
          <a:p>
            <a:pPr lvl="0"/>
            <a:endParaRPr lang="fr-FR" sz="2800" dirty="0" smtClean="0"/>
          </a:p>
          <a:p>
            <a:pPr lvl="0"/>
            <a:endParaRPr lang="fr-FR" sz="2800" dirty="0" smtClean="0"/>
          </a:p>
          <a:p>
            <a:pPr lvl="0"/>
            <a:r>
              <a:rPr lang="fr-FR" sz="2800" dirty="0" smtClean="0"/>
              <a:t>des factures d'achats ont été validées directement</a:t>
            </a:r>
            <a:endParaRPr lang="fr-FR" sz="2800" dirty="0"/>
          </a:p>
        </p:txBody>
      </p:sp>
      <p:pic>
        <p:nvPicPr>
          <p:cNvPr id="6" name="Image 5" descr="ProcessusAchat.jpe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1628800"/>
            <a:ext cx="4393122" cy="5229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05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23729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r>
              <a:rPr lang="fr-FR" altLang="fr-FR" sz="3200" dirty="0" smtClean="0">
                <a:latin typeface="+mn-lt"/>
              </a:rPr>
              <a:t> L’organisation du travail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39552" y="1844824"/>
            <a:ext cx="770485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b="1" dirty="0" smtClean="0"/>
              <a:t>Mission 2 : </a:t>
            </a:r>
            <a:r>
              <a:rPr lang="fr-FR" b="1" dirty="0"/>
              <a:t>tâches relatives aux </a:t>
            </a:r>
            <a:r>
              <a:rPr lang="fr-FR" b="1" dirty="0" smtClean="0"/>
              <a:t>fournisseurs réalisées avec deux étudiants</a:t>
            </a:r>
            <a:br>
              <a:rPr lang="fr-FR" b="1" dirty="0" smtClean="0"/>
            </a:br>
            <a:r>
              <a:rPr lang="fr-FR" b="1" dirty="0" smtClean="0"/>
              <a:t>pour préparer la TVA déductible</a:t>
            </a:r>
            <a:endParaRPr lang="fr-F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564904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653136"/>
            <a:ext cx="1795882" cy="1833372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3491880" y="2708920"/>
            <a:ext cx="4456112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 smtClean="0"/>
              <a:t>préparer l’enregistrement comptable  des factures d’achat reçues directement</a:t>
            </a:r>
          </a:p>
          <a:p>
            <a:pPr lvl="0"/>
            <a:r>
              <a:rPr lang="fr-FR" sz="1600" b="1" dirty="0" smtClean="0"/>
              <a:t>enregistrer ces factures d’achat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11560" y="4869160"/>
            <a:ext cx="5297266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 smtClean="0"/>
              <a:t>créer les commandes réalisées par le service achat puis</a:t>
            </a:r>
          </a:p>
          <a:p>
            <a:pPr lvl="0"/>
            <a:r>
              <a:rPr lang="fr-FR" sz="1600" b="1" dirty="0" smtClean="0"/>
              <a:t>générer les factures et les écritures correspondantes,</a:t>
            </a:r>
            <a:endParaRPr lang="fr-FR" sz="1600" dirty="0" smtClean="0"/>
          </a:p>
          <a:p>
            <a:pPr lvl="0"/>
            <a:r>
              <a:rPr lang="fr-FR" sz="1600" b="1" dirty="0" smtClean="0"/>
              <a:t>traiter les règlements aux fournisseurs non encore enregistrés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ZoneTexte 3"/>
          <p:cNvSpPr txBox="1">
            <a:spLocks noChangeArrowheads="1"/>
          </p:cNvSpPr>
          <p:nvPr/>
        </p:nvSpPr>
        <p:spPr bwMode="auto">
          <a:xfrm>
            <a:off x="2195736" y="112256"/>
            <a:ext cx="5184576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fr-FR" altLang="fr-FR" sz="3200" b="1" dirty="0" smtClean="0"/>
              <a:t>Les missions confiées</a:t>
            </a:r>
            <a:endParaRPr lang="fr-FR" altLang="fr-FR" sz="3200" b="1" dirty="0"/>
          </a:p>
          <a:p>
            <a:pPr marL="0" indent="0" algn="ctr" eaLnBrk="1" hangingPunct="1">
              <a:defRPr/>
            </a:pPr>
            <a:r>
              <a:rPr lang="fr-FR" altLang="fr-FR" sz="3200" dirty="0" smtClean="0">
                <a:latin typeface="+mn-lt"/>
              </a:rPr>
              <a:t> </a:t>
            </a:r>
            <a:r>
              <a:rPr lang="fr-FR" altLang="fr-FR" sz="2800" dirty="0" smtClean="0">
                <a:latin typeface="+mn-lt"/>
              </a:rPr>
              <a:t>La 3</a:t>
            </a:r>
            <a:r>
              <a:rPr lang="fr-FR" altLang="fr-FR" sz="2800" baseline="30000" dirty="0" smtClean="0">
                <a:latin typeface="+mn-lt"/>
              </a:rPr>
              <a:t>ème</a:t>
            </a:r>
            <a:r>
              <a:rPr lang="fr-FR" altLang="fr-FR" sz="2800" dirty="0" smtClean="0">
                <a:latin typeface="+mn-lt"/>
              </a:rPr>
              <a:t> mission</a:t>
            </a:r>
            <a:endParaRPr lang="fr-FR" altLang="fr-FR" sz="2400" dirty="0" smtClean="0">
              <a:latin typeface="+mn-lt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83A5-9FAA-4589-8A1C-EF39F9130A06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467544" y="2132856"/>
            <a:ext cx="770485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b="1" dirty="0" smtClean="0"/>
              <a:t>Mission 3 : PRÉPARER LA TÉLÉDÉCLARATION DE TVA CA3 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467544" y="2636912"/>
            <a:ext cx="3528392" cy="2893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>
              <a:spcAft>
                <a:spcPts val="900"/>
              </a:spcAft>
            </a:pPr>
            <a:r>
              <a:rPr lang="fr-FR" b="1" dirty="0" smtClean="0"/>
              <a:t>Exporter  vers le tableur les données et concevoir une application sur tableur</a:t>
            </a:r>
            <a:endParaRPr lang="fr-FR" dirty="0" smtClean="0"/>
          </a:p>
          <a:p>
            <a:pPr lvl="0">
              <a:spcAft>
                <a:spcPts val="900"/>
              </a:spcAft>
            </a:pPr>
            <a:r>
              <a:rPr lang="fr-FR" b="1" dirty="0" smtClean="0"/>
              <a:t>Remplir la télédéclaration simulée à l’aide d’un tableur</a:t>
            </a:r>
            <a:endParaRPr lang="fr-FR" dirty="0" smtClean="0"/>
          </a:p>
          <a:p>
            <a:pPr lvl="0">
              <a:spcAft>
                <a:spcPts val="600"/>
              </a:spcAft>
            </a:pPr>
            <a:r>
              <a:rPr lang="fr-FR" b="1" dirty="0" smtClean="0"/>
              <a:t>Contrôler la TVA à payer à l’aide d’un tableur</a:t>
            </a:r>
            <a:endParaRPr lang="fr-FR" dirty="0" smtClean="0"/>
          </a:p>
          <a:p>
            <a:pPr>
              <a:spcAft>
                <a:spcPts val="600"/>
              </a:spcAft>
            </a:pPr>
            <a:r>
              <a:rPr lang="fr-FR" b="1" dirty="0" smtClean="0"/>
              <a:t>Procéder à l’enregistrement comptable</a:t>
            </a:r>
            <a:endParaRPr lang="fr-FR" dirty="0" smtClean="0"/>
          </a:p>
        </p:txBody>
      </p:sp>
      <p:graphicFrame>
        <p:nvGraphicFramePr>
          <p:cNvPr id="11" name="Objet 10">
            <a:hlinkClick r:id="rId3" action="ppaction://hlinkfile"/>
          </p:cNvPr>
          <p:cNvGraphicFramePr>
            <a:graphicFrameLocks noChangeAspect="1"/>
          </p:cNvGraphicFramePr>
          <p:nvPr/>
        </p:nvGraphicFramePr>
        <p:xfrm>
          <a:off x="3851920" y="3013036"/>
          <a:ext cx="5292079" cy="3051214"/>
        </p:xfrm>
        <a:graphic>
          <a:graphicData uri="http://schemas.openxmlformats.org/presentationml/2006/ole">
            <p:oleObj spid="_x0000_s1027" name="Feuille de calcul" r:id="rId4" imgW="13239769" imgH="7638960" progId="Excel.Sheet.12">
              <p:embed/>
            </p:oleObj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2514600"/>
            <a:ext cx="6391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93192" y="5653435"/>
            <a:ext cx="9431635" cy="7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105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BTS_CG2015_CB2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SP Equipstar</Template>
  <TotalTime>829</TotalTime>
  <Words>636</Words>
  <Application>Microsoft Office PowerPoint</Application>
  <PresentationFormat>Affichage à l'écran (4:3)</PresentationFormat>
  <Paragraphs>112</Paragraphs>
  <Slides>13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BTS_CG2015_CB2C</vt:lpstr>
      <vt:lpstr>Feuille de calcul</vt:lpstr>
      <vt:lpstr>   RÉNOVATION  BTS Comptabilité et Gestion 2015  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Company>Lycée Rabelais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SEMINAIRE ACADEMIQUE BTS Comptabilité et Gestion 12 JANVIER 2015</dc:title>
  <dc:creator>Rabelais</dc:creator>
  <cp:lastModifiedBy>Daniel Perrin Toinin</cp:lastModifiedBy>
  <cp:revision>232</cp:revision>
  <cp:lastPrinted>2015-01-09T13:51:56Z</cp:lastPrinted>
  <dcterms:created xsi:type="dcterms:W3CDTF">2015-01-04T20:37:29Z</dcterms:created>
  <dcterms:modified xsi:type="dcterms:W3CDTF">2015-06-01T15:30:17Z</dcterms:modified>
</cp:coreProperties>
</file>